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bf9ff9afc34f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89a512e9224f97"/>
  </p:sldMasterIdLst>
  <p:sldIdLst>
    <p:sldId xmlns:r="http://schemas.openxmlformats.org/officeDocument/2006/relationships" id="256" r:id="R4d57e06264854f1f"/>
    <p:sldId xmlns:r="http://schemas.openxmlformats.org/officeDocument/2006/relationships" id="257" r:id="R18a42c3ec9514c94"/>
    <p:sldId xmlns:r="http://schemas.openxmlformats.org/officeDocument/2006/relationships" id="258" r:id="R03abde81f514406d"/>
    <p:sldId xmlns:r="http://schemas.openxmlformats.org/officeDocument/2006/relationships" id="259" r:id="R497291057f4b4a4e"/>
    <p:sldId xmlns:r="http://schemas.openxmlformats.org/officeDocument/2006/relationships" id="260" r:id="Rdcf2e1ad8b3a433d"/>
    <p:sldId xmlns:r="http://schemas.openxmlformats.org/officeDocument/2006/relationships" id="261" r:id="R96aee3e449794bd9"/>
    <p:sldId xmlns:r="http://schemas.openxmlformats.org/officeDocument/2006/relationships" id="262" r:id="Rb75497dff5d744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9a512e9224f97" /><Relationship Type="http://schemas.openxmlformats.org/officeDocument/2006/relationships/slide" Target="/ppt/slides/slide1.xml" Id="R4d57e06264854f1f" /><Relationship Type="http://schemas.openxmlformats.org/officeDocument/2006/relationships/slide" Target="/ppt/slides/slide2.xml" Id="R18a42c3ec9514c94" /><Relationship Type="http://schemas.openxmlformats.org/officeDocument/2006/relationships/slide" Target="/ppt/slides/slide3.xml" Id="R03abde81f514406d" /><Relationship Type="http://schemas.openxmlformats.org/officeDocument/2006/relationships/slide" Target="/ppt/slides/slide4.xml" Id="R497291057f4b4a4e" /><Relationship Type="http://schemas.openxmlformats.org/officeDocument/2006/relationships/slide" Target="/ppt/slides/slide5.xml" Id="Rdcf2e1ad8b3a433d" /><Relationship Type="http://schemas.openxmlformats.org/officeDocument/2006/relationships/slide" Target="/ppt/slides/slide6.xml" Id="R96aee3e449794bd9" /><Relationship Type="http://schemas.openxmlformats.org/officeDocument/2006/relationships/slide" Target="/ppt/slides/slide7.xml" Id="Rb75497dff5d744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87fafdb9a4e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6e3cc7d224e43" /><Relationship Type="http://schemas.openxmlformats.org/officeDocument/2006/relationships/theme" Target="/ppt/slideMasters/theme/theme1.xml" Id="R1ab4a6edb77242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c6e3cc7d224e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53adfcbdb47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d997dea8e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51dffee3643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939afa6ca45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3b45c40914d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230bb8c2b4f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b7fb22b8a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ØYSO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−157 974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8 099 211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42 131 397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44 646 750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OLIMB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IVAN OLIMB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OLIMB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OLIMB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991 894 837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ØYSO AS</a:t>
            </a:r>
          </a:p>
        </p:txBody>
      </p:sp>
    </p:spTree>
  </p:cSld>
  <p:clrMapOvr>
    <a:masterClrMapping xmlns:a="http://schemas.openxmlformats.org/drawingml/2006/main"/>
  </p:clrMapOvr>
</p:sld>
</file>