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4de4f0e6fc43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83289a9463474e"/>
  </p:sldMasterIdLst>
  <p:sldIdLst>
    <p:sldId xmlns:r="http://schemas.openxmlformats.org/officeDocument/2006/relationships" id="256" r:id="R61d6d85759034254"/>
    <p:sldId xmlns:r="http://schemas.openxmlformats.org/officeDocument/2006/relationships" id="257" r:id="Rec8b58ed69df4f5d"/>
    <p:sldId xmlns:r="http://schemas.openxmlformats.org/officeDocument/2006/relationships" id="258" r:id="R25cd21ab91314ec8"/>
    <p:sldId xmlns:r="http://schemas.openxmlformats.org/officeDocument/2006/relationships" id="259" r:id="R982f21a0a0fe4b15"/>
    <p:sldId xmlns:r="http://schemas.openxmlformats.org/officeDocument/2006/relationships" id="260" r:id="R8d52ec656ebb4bd3"/>
    <p:sldId xmlns:r="http://schemas.openxmlformats.org/officeDocument/2006/relationships" id="261" r:id="Ra434df1aae0644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83289a9463474e" /><Relationship Type="http://schemas.openxmlformats.org/officeDocument/2006/relationships/slide" Target="/ppt/slides/slide1.xml" Id="R61d6d85759034254" /><Relationship Type="http://schemas.openxmlformats.org/officeDocument/2006/relationships/slide" Target="/ppt/slides/slide2.xml" Id="Rec8b58ed69df4f5d" /><Relationship Type="http://schemas.openxmlformats.org/officeDocument/2006/relationships/slide" Target="/ppt/slides/slide3.xml" Id="R25cd21ab91314ec8" /><Relationship Type="http://schemas.openxmlformats.org/officeDocument/2006/relationships/slide" Target="/ppt/slides/slide4.xml" Id="R982f21a0a0fe4b15" /><Relationship Type="http://schemas.openxmlformats.org/officeDocument/2006/relationships/slide" Target="/ppt/slides/slide5.xml" Id="R8d52ec656ebb4bd3" /><Relationship Type="http://schemas.openxmlformats.org/officeDocument/2006/relationships/slide" Target="/ppt/slides/slide6.xml" Id="Ra434df1aae0644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b9c5e6d5ee4d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eb65cfa5f459b" /><Relationship Type="http://schemas.openxmlformats.org/officeDocument/2006/relationships/theme" Target="/ppt/slideMasters/theme/theme1.xml" Id="R29aeb1243da344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4eb65cfa5f45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2805744b74f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5b14413a549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aecd67fab46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3da9ffb7048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68cb6e31847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9d0b9696f4e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GJENSIDIGESTIFTELSEN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GJENSIDIGESTIFTELSEN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−3 601 000 000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4 020 000 000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51 690 000 000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55 290 000 000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Stortingsgata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post@gjensidigestiftelsen.no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www.gjensidigestiftelsen.no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991 896 996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GJENSIDIGESTIFTELSEN</a:t>
            </a:r>
          </a:p>
        </p:txBody>
      </p:sp>
    </p:spTree>
  </p:cSld>
  <p:clrMapOvr>
    <a:masterClrMapping xmlns:a="http://schemas.openxmlformats.org/drawingml/2006/main"/>
  </p:clrMapOvr>
</p:sld>
</file>