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d66a4f27314f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e19a8b5f60455d"/>
  </p:sldMasterIdLst>
  <p:sldIdLst>
    <p:sldId xmlns:r="http://schemas.openxmlformats.org/officeDocument/2006/relationships" id="256" r:id="Reec888a477494003"/>
    <p:sldId xmlns:r="http://schemas.openxmlformats.org/officeDocument/2006/relationships" id="257" r:id="R4a2c3cca0f994bbc"/>
    <p:sldId xmlns:r="http://schemas.openxmlformats.org/officeDocument/2006/relationships" id="258" r:id="Ra5dd801912d94ef1"/>
    <p:sldId xmlns:r="http://schemas.openxmlformats.org/officeDocument/2006/relationships" id="259" r:id="Rf98cc5f0075c4a46"/>
    <p:sldId xmlns:r="http://schemas.openxmlformats.org/officeDocument/2006/relationships" id="260" r:id="Rb6993837ad6c4fe5"/>
    <p:sldId xmlns:r="http://schemas.openxmlformats.org/officeDocument/2006/relationships" id="261" r:id="R5d357a1e9cfc4a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19a8b5f60455d" /><Relationship Type="http://schemas.openxmlformats.org/officeDocument/2006/relationships/slide" Target="/ppt/slides/slide1.xml" Id="Reec888a477494003" /><Relationship Type="http://schemas.openxmlformats.org/officeDocument/2006/relationships/slide" Target="/ppt/slides/slide2.xml" Id="R4a2c3cca0f994bbc" /><Relationship Type="http://schemas.openxmlformats.org/officeDocument/2006/relationships/slide" Target="/ppt/slides/slide3.xml" Id="Ra5dd801912d94ef1" /><Relationship Type="http://schemas.openxmlformats.org/officeDocument/2006/relationships/slide" Target="/ppt/slides/slide4.xml" Id="Rf98cc5f0075c4a46" /><Relationship Type="http://schemas.openxmlformats.org/officeDocument/2006/relationships/slide" Target="/ppt/slides/slide5.xml" Id="Rb6993837ad6c4fe5" /><Relationship Type="http://schemas.openxmlformats.org/officeDocument/2006/relationships/slide" Target="/ppt/slides/slide6.xml" Id="R5d357a1e9cfc4a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95d8ccc9a149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c00725493471c" /><Relationship Type="http://schemas.openxmlformats.org/officeDocument/2006/relationships/theme" Target="/ppt/slideMasters/theme/theme1.xml" Id="R49e225557b0e4b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3c0072549347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33be18b254e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3f3a3928e41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4edbfa44a4f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818b8c8144f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871e8446c49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80f1230894c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Neverlia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