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67fa0927d84a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ae8d8a990547d0"/>
  </p:sldMasterIdLst>
  <p:sldIdLst>
    <p:sldId xmlns:r="http://schemas.openxmlformats.org/officeDocument/2006/relationships" id="256" r:id="Rfcc502a4fb964341"/>
    <p:sldId xmlns:r="http://schemas.openxmlformats.org/officeDocument/2006/relationships" id="257" r:id="Rd3f322b612fa4e3e"/>
    <p:sldId xmlns:r="http://schemas.openxmlformats.org/officeDocument/2006/relationships" id="258" r:id="Ra700ea536e0a48cb"/>
    <p:sldId xmlns:r="http://schemas.openxmlformats.org/officeDocument/2006/relationships" id="259" r:id="Redf2d27cedad435b"/>
    <p:sldId xmlns:r="http://schemas.openxmlformats.org/officeDocument/2006/relationships" id="260" r:id="R131ab0249ae146ea"/>
    <p:sldId xmlns:r="http://schemas.openxmlformats.org/officeDocument/2006/relationships" id="261" r:id="R04a6ef81452b4823"/>
    <p:sldId xmlns:r="http://schemas.openxmlformats.org/officeDocument/2006/relationships" id="262" r:id="Rfa215b1abd174e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ae8d8a990547d0" /><Relationship Type="http://schemas.openxmlformats.org/officeDocument/2006/relationships/slide" Target="/ppt/slides/slide1.xml" Id="Rfcc502a4fb964341" /><Relationship Type="http://schemas.openxmlformats.org/officeDocument/2006/relationships/slide" Target="/ppt/slides/slide2.xml" Id="Rd3f322b612fa4e3e" /><Relationship Type="http://schemas.openxmlformats.org/officeDocument/2006/relationships/slide" Target="/ppt/slides/slide3.xml" Id="Ra700ea536e0a48cb" /><Relationship Type="http://schemas.openxmlformats.org/officeDocument/2006/relationships/slide" Target="/ppt/slides/slide4.xml" Id="Redf2d27cedad435b" /><Relationship Type="http://schemas.openxmlformats.org/officeDocument/2006/relationships/slide" Target="/ppt/slides/slide5.xml" Id="R131ab0249ae146ea" /><Relationship Type="http://schemas.openxmlformats.org/officeDocument/2006/relationships/slide" Target="/ppt/slides/slide6.xml" Id="R04a6ef81452b4823" /><Relationship Type="http://schemas.openxmlformats.org/officeDocument/2006/relationships/slide" Target="/ppt/slides/slide7.xml" Id="Rfa215b1abd174e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e7f236fff545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ece3cc1e04746" /><Relationship Type="http://schemas.openxmlformats.org/officeDocument/2006/relationships/theme" Target="/ppt/slideMasters/theme/theme1.xml" Id="R4ccf6a1730554a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dece3cc1e047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65773bc4f40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9645e59b04d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ccda48ae740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1b107196c4c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ae9bd532740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c346233c0644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f2afe06a248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 INVEST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1 005 419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1 827 576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1 845 777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ØDEGÅRDEN LAILA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Neverlia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991 903 607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 INVEST AS</a:t>
            </a:r>
          </a:p>
        </p:txBody>
      </p:sp>
    </p:spTree>
  </p:cSld>
  <p:clrMapOvr>
    <a:masterClrMapping xmlns:a="http://schemas.openxmlformats.org/drawingml/2006/main"/>
  </p:clrMapOvr>
</p:sld>
</file>