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632156198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2f9e945544210"/>
  </p:sldMasterIdLst>
  <p:sldIdLst>
    <p:sldId xmlns:r="http://schemas.openxmlformats.org/officeDocument/2006/relationships" id="256" r:id="R2af21e6ba4cb42df"/>
    <p:sldId xmlns:r="http://schemas.openxmlformats.org/officeDocument/2006/relationships" id="257" r:id="Rdb57cfc8142d4098"/>
    <p:sldId xmlns:r="http://schemas.openxmlformats.org/officeDocument/2006/relationships" id="258" r:id="R60545b2babe841f4"/>
    <p:sldId xmlns:r="http://schemas.openxmlformats.org/officeDocument/2006/relationships" id="259" r:id="R47da759730b145eb"/>
    <p:sldId xmlns:r="http://schemas.openxmlformats.org/officeDocument/2006/relationships" id="260" r:id="R38bbc3f8fb7b4a20"/>
    <p:sldId xmlns:r="http://schemas.openxmlformats.org/officeDocument/2006/relationships" id="261" r:id="R7e14530cb57d46ba"/>
    <p:sldId xmlns:r="http://schemas.openxmlformats.org/officeDocument/2006/relationships" id="262" r:id="Rd2ae716a8a12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2f9e945544210" /><Relationship Type="http://schemas.openxmlformats.org/officeDocument/2006/relationships/slide" Target="/ppt/slides/slide1.xml" Id="R2af21e6ba4cb42df" /><Relationship Type="http://schemas.openxmlformats.org/officeDocument/2006/relationships/slide" Target="/ppt/slides/slide2.xml" Id="Rdb57cfc8142d4098" /><Relationship Type="http://schemas.openxmlformats.org/officeDocument/2006/relationships/slide" Target="/ppt/slides/slide3.xml" Id="R60545b2babe841f4" /><Relationship Type="http://schemas.openxmlformats.org/officeDocument/2006/relationships/slide" Target="/ppt/slides/slide4.xml" Id="R47da759730b145eb" /><Relationship Type="http://schemas.openxmlformats.org/officeDocument/2006/relationships/slide" Target="/ppt/slides/slide5.xml" Id="R38bbc3f8fb7b4a20" /><Relationship Type="http://schemas.openxmlformats.org/officeDocument/2006/relationships/slide" Target="/ppt/slides/slide6.xml" Id="R7e14530cb57d46ba" /><Relationship Type="http://schemas.openxmlformats.org/officeDocument/2006/relationships/slide" Target="/ppt/slides/slide7.xml" Id="Rd2ae716a8a12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e4e4fbe97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1481030f4736" /><Relationship Type="http://schemas.openxmlformats.org/officeDocument/2006/relationships/theme" Target="/ppt/slideMasters/theme/theme1.xml" Id="R14086ebe61ea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b1481030f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32691406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743be3ef7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8b287390948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6499cfd52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15c956014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7c1d80f6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79d172b88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991 919 414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