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e4f1a3c6f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4e8583279401f"/>
  </p:sldMasterIdLst>
  <p:sldIdLst>
    <p:sldId xmlns:r="http://schemas.openxmlformats.org/officeDocument/2006/relationships" id="256" r:id="R6f67bdaa2db54a9d"/>
    <p:sldId xmlns:r="http://schemas.openxmlformats.org/officeDocument/2006/relationships" id="257" r:id="R99181a7465064817"/>
    <p:sldId xmlns:r="http://schemas.openxmlformats.org/officeDocument/2006/relationships" id="258" r:id="R7397fde66b0d4656"/>
    <p:sldId xmlns:r="http://schemas.openxmlformats.org/officeDocument/2006/relationships" id="259" r:id="R8191de32c57444d6"/>
    <p:sldId xmlns:r="http://schemas.openxmlformats.org/officeDocument/2006/relationships" id="260" r:id="Rd963d20a545b41d5"/>
    <p:sldId xmlns:r="http://schemas.openxmlformats.org/officeDocument/2006/relationships" id="261" r:id="R3b4b75232b424003"/>
    <p:sldId xmlns:r="http://schemas.openxmlformats.org/officeDocument/2006/relationships" id="262" r:id="Ree92579dae46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4e8583279401f" /><Relationship Type="http://schemas.openxmlformats.org/officeDocument/2006/relationships/slide" Target="/ppt/slides/slide1.xml" Id="R6f67bdaa2db54a9d" /><Relationship Type="http://schemas.openxmlformats.org/officeDocument/2006/relationships/slide" Target="/ppt/slides/slide2.xml" Id="R99181a7465064817" /><Relationship Type="http://schemas.openxmlformats.org/officeDocument/2006/relationships/slide" Target="/ppt/slides/slide3.xml" Id="R7397fde66b0d4656" /><Relationship Type="http://schemas.openxmlformats.org/officeDocument/2006/relationships/slide" Target="/ppt/slides/slide4.xml" Id="R8191de32c57444d6" /><Relationship Type="http://schemas.openxmlformats.org/officeDocument/2006/relationships/slide" Target="/ppt/slides/slide5.xml" Id="Rd963d20a545b41d5" /><Relationship Type="http://schemas.openxmlformats.org/officeDocument/2006/relationships/slide" Target="/ppt/slides/slide6.xml" Id="R3b4b75232b424003" /><Relationship Type="http://schemas.openxmlformats.org/officeDocument/2006/relationships/slide" Target="/ppt/slides/slide7.xml" Id="Ree92579dae46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9c3ecffcd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76901b1b848fe" /><Relationship Type="http://schemas.openxmlformats.org/officeDocument/2006/relationships/theme" Target="/ppt/slideMasters/theme/theme1.xml" Id="Rb562442a69ea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76901b1b8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a3c031fec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7f9310e20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6e18c8a73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1aefe4295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eace79775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634ba8122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8aad648da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8 538 362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8 418 303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32 308 202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50 998 614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CARSTENSEN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Barga AS, 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terje.bye@barga.no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991 920 528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