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4e9d9f06c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6a5f1ab8f46f0"/>
  </p:sldMasterIdLst>
  <p:sldIdLst>
    <p:sldId xmlns:r="http://schemas.openxmlformats.org/officeDocument/2006/relationships" id="256" r:id="Rcdd794aca9254e11"/>
    <p:sldId xmlns:r="http://schemas.openxmlformats.org/officeDocument/2006/relationships" id="257" r:id="Ra31b666caadf43b0"/>
    <p:sldId xmlns:r="http://schemas.openxmlformats.org/officeDocument/2006/relationships" id="258" r:id="R97568ea88f03421e"/>
    <p:sldId xmlns:r="http://schemas.openxmlformats.org/officeDocument/2006/relationships" id="259" r:id="R1a97117bb9ff4ee8"/>
    <p:sldId xmlns:r="http://schemas.openxmlformats.org/officeDocument/2006/relationships" id="260" r:id="R27ae0203814e4499"/>
    <p:sldId xmlns:r="http://schemas.openxmlformats.org/officeDocument/2006/relationships" id="261" r:id="R6e1a4d6def034554"/>
    <p:sldId xmlns:r="http://schemas.openxmlformats.org/officeDocument/2006/relationships" id="262" r:id="R030f3ee358cc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6a5f1ab8f46f0" /><Relationship Type="http://schemas.openxmlformats.org/officeDocument/2006/relationships/slide" Target="/ppt/slides/slide1.xml" Id="Rcdd794aca9254e11" /><Relationship Type="http://schemas.openxmlformats.org/officeDocument/2006/relationships/slide" Target="/ppt/slides/slide2.xml" Id="Ra31b666caadf43b0" /><Relationship Type="http://schemas.openxmlformats.org/officeDocument/2006/relationships/slide" Target="/ppt/slides/slide3.xml" Id="R97568ea88f03421e" /><Relationship Type="http://schemas.openxmlformats.org/officeDocument/2006/relationships/slide" Target="/ppt/slides/slide4.xml" Id="R1a97117bb9ff4ee8" /><Relationship Type="http://schemas.openxmlformats.org/officeDocument/2006/relationships/slide" Target="/ppt/slides/slide5.xml" Id="R27ae0203814e4499" /><Relationship Type="http://schemas.openxmlformats.org/officeDocument/2006/relationships/slide" Target="/ppt/slides/slide6.xml" Id="R6e1a4d6def034554" /><Relationship Type="http://schemas.openxmlformats.org/officeDocument/2006/relationships/slide" Target="/ppt/slides/slide7.xml" Id="R030f3ee358cc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125bb6f10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0e35c058412d" /><Relationship Type="http://schemas.openxmlformats.org/officeDocument/2006/relationships/theme" Target="/ppt/slideMasters/theme/theme1.xml" Id="Rd082f1646181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50e35c058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c68dbf4f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1a881e6cb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a9dfdc3b8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12aea5e7d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d5df1f0bc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02c49ce3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7600f6f05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NORDHAMMER LEIF INGE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