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5853c37994c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ca246a48ef4ee9"/>
  </p:sldMasterIdLst>
  <p:sldIdLst>
    <p:sldId xmlns:r="http://schemas.openxmlformats.org/officeDocument/2006/relationships" id="256" r:id="R7f58495be7714a6d"/>
    <p:sldId xmlns:r="http://schemas.openxmlformats.org/officeDocument/2006/relationships" id="257" r:id="R4899f7075ccf4df5"/>
    <p:sldId xmlns:r="http://schemas.openxmlformats.org/officeDocument/2006/relationships" id="258" r:id="R55b9e1244b5849df"/>
    <p:sldId xmlns:r="http://schemas.openxmlformats.org/officeDocument/2006/relationships" id="259" r:id="Rf2917204bec84483"/>
    <p:sldId xmlns:r="http://schemas.openxmlformats.org/officeDocument/2006/relationships" id="260" r:id="Rfd7bed30002241a2"/>
    <p:sldId xmlns:r="http://schemas.openxmlformats.org/officeDocument/2006/relationships" id="261" r:id="R3e98e25b961a4dbb"/>
    <p:sldId xmlns:r="http://schemas.openxmlformats.org/officeDocument/2006/relationships" id="262" r:id="R7d5b09bfc7fc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a246a48ef4ee9" /><Relationship Type="http://schemas.openxmlformats.org/officeDocument/2006/relationships/slide" Target="/ppt/slides/slide1.xml" Id="R7f58495be7714a6d" /><Relationship Type="http://schemas.openxmlformats.org/officeDocument/2006/relationships/slide" Target="/ppt/slides/slide2.xml" Id="R4899f7075ccf4df5" /><Relationship Type="http://schemas.openxmlformats.org/officeDocument/2006/relationships/slide" Target="/ppt/slides/slide3.xml" Id="R55b9e1244b5849df" /><Relationship Type="http://schemas.openxmlformats.org/officeDocument/2006/relationships/slide" Target="/ppt/slides/slide4.xml" Id="Rf2917204bec84483" /><Relationship Type="http://schemas.openxmlformats.org/officeDocument/2006/relationships/slide" Target="/ppt/slides/slide5.xml" Id="Rfd7bed30002241a2" /><Relationship Type="http://schemas.openxmlformats.org/officeDocument/2006/relationships/slide" Target="/ppt/slides/slide6.xml" Id="R3e98e25b961a4dbb" /><Relationship Type="http://schemas.openxmlformats.org/officeDocument/2006/relationships/slide" Target="/ppt/slides/slide7.xml" Id="R7d5b09bfc7fc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f8e40e35a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ebbb8eac34ab6" /><Relationship Type="http://schemas.openxmlformats.org/officeDocument/2006/relationships/theme" Target="/ppt/slideMasters/theme/theme1.xml" Id="Rc201475b22f1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9ebbb8eac34a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e1995134f44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5bfbc052b45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d6a1db8734f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ef77f4df0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9e228fa3a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3eb1ef8f440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f1eafaaa5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NORSE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9 921 687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7 792 082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PARTNERS AS  –  76,5 %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HATHON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 NES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MAYERHÖFER STADHEIM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KROLE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9. etg, Klingenberggata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FORVALTNING AS</a:t>
            </a:r>
          </a:p>
        </p:txBody>
      </p:sp>
    </p:spTree>
  </p:cSld>
  <p:clrMapOvr>
    <a:masterClrMapping xmlns:a="http://schemas.openxmlformats.org/drawingml/2006/main"/>
  </p:clrMapOvr>
</p:sld>
</file>