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20a9a4fe6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6410b020d4b6c"/>
  </p:sldMasterIdLst>
  <p:sldIdLst>
    <p:sldId xmlns:r="http://schemas.openxmlformats.org/officeDocument/2006/relationships" id="256" r:id="R8aff5c90b7554f71"/>
    <p:sldId xmlns:r="http://schemas.openxmlformats.org/officeDocument/2006/relationships" id="257" r:id="R96986490d0944c86"/>
    <p:sldId xmlns:r="http://schemas.openxmlformats.org/officeDocument/2006/relationships" id="258" r:id="R1deaa23aea494f2a"/>
    <p:sldId xmlns:r="http://schemas.openxmlformats.org/officeDocument/2006/relationships" id="259" r:id="Rcfa08b9da5734708"/>
    <p:sldId xmlns:r="http://schemas.openxmlformats.org/officeDocument/2006/relationships" id="260" r:id="R4db31f13a91d424e"/>
    <p:sldId xmlns:r="http://schemas.openxmlformats.org/officeDocument/2006/relationships" id="261" r:id="Rca709b1f22934060"/>
    <p:sldId xmlns:r="http://schemas.openxmlformats.org/officeDocument/2006/relationships" id="262" r:id="Re481ca296a44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6410b020d4b6c" /><Relationship Type="http://schemas.openxmlformats.org/officeDocument/2006/relationships/slide" Target="/ppt/slides/slide1.xml" Id="R8aff5c90b7554f71" /><Relationship Type="http://schemas.openxmlformats.org/officeDocument/2006/relationships/slide" Target="/ppt/slides/slide2.xml" Id="R96986490d0944c86" /><Relationship Type="http://schemas.openxmlformats.org/officeDocument/2006/relationships/slide" Target="/ppt/slides/slide3.xml" Id="R1deaa23aea494f2a" /><Relationship Type="http://schemas.openxmlformats.org/officeDocument/2006/relationships/slide" Target="/ppt/slides/slide4.xml" Id="Rcfa08b9da5734708" /><Relationship Type="http://schemas.openxmlformats.org/officeDocument/2006/relationships/slide" Target="/ppt/slides/slide5.xml" Id="R4db31f13a91d424e" /><Relationship Type="http://schemas.openxmlformats.org/officeDocument/2006/relationships/slide" Target="/ppt/slides/slide6.xml" Id="Rca709b1f22934060" /><Relationship Type="http://schemas.openxmlformats.org/officeDocument/2006/relationships/slide" Target="/ppt/slides/slide7.xml" Id="Re481ca296a44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11dd57a2c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461564d54578" /><Relationship Type="http://schemas.openxmlformats.org/officeDocument/2006/relationships/theme" Target="/ppt/slideMasters/theme/theme1.xml" Id="R57aa46ee7134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2461564d5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d65fe0d9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db1a8d39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21f3b740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6d8ca8af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c4db540a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8a177fd4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8815c90c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