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d60acc2ad046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da8b6e9d304289"/>
  </p:sldMasterIdLst>
  <p:sldIdLst>
    <p:sldId xmlns:r="http://schemas.openxmlformats.org/officeDocument/2006/relationships" id="256" r:id="Rb15b842ddd274139"/>
    <p:sldId xmlns:r="http://schemas.openxmlformats.org/officeDocument/2006/relationships" id="257" r:id="Rd2ba5472c69b4d78"/>
    <p:sldId xmlns:r="http://schemas.openxmlformats.org/officeDocument/2006/relationships" id="258" r:id="Rb8d1dc4fc848431e"/>
    <p:sldId xmlns:r="http://schemas.openxmlformats.org/officeDocument/2006/relationships" id="259" r:id="R407b5e261ce84619"/>
    <p:sldId xmlns:r="http://schemas.openxmlformats.org/officeDocument/2006/relationships" id="260" r:id="R88e692c8c038428e"/>
    <p:sldId xmlns:r="http://schemas.openxmlformats.org/officeDocument/2006/relationships" id="261" r:id="R5f5d39afc1974efa"/>
    <p:sldId xmlns:r="http://schemas.openxmlformats.org/officeDocument/2006/relationships" id="262" r:id="R428fd79b5c5544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da8b6e9d304289" /><Relationship Type="http://schemas.openxmlformats.org/officeDocument/2006/relationships/slide" Target="/ppt/slides/slide1.xml" Id="Rb15b842ddd274139" /><Relationship Type="http://schemas.openxmlformats.org/officeDocument/2006/relationships/slide" Target="/ppt/slides/slide2.xml" Id="Rd2ba5472c69b4d78" /><Relationship Type="http://schemas.openxmlformats.org/officeDocument/2006/relationships/slide" Target="/ppt/slides/slide3.xml" Id="Rb8d1dc4fc848431e" /><Relationship Type="http://schemas.openxmlformats.org/officeDocument/2006/relationships/slide" Target="/ppt/slides/slide4.xml" Id="R407b5e261ce84619" /><Relationship Type="http://schemas.openxmlformats.org/officeDocument/2006/relationships/slide" Target="/ppt/slides/slide5.xml" Id="R88e692c8c038428e" /><Relationship Type="http://schemas.openxmlformats.org/officeDocument/2006/relationships/slide" Target="/ppt/slides/slide6.xml" Id="R5f5d39afc1974efa" /><Relationship Type="http://schemas.openxmlformats.org/officeDocument/2006/relationships/slide" Target="/ppt/slides/slide7.xml" Id="R428fd79b5c5544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95f08e2b1345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10cf254e24d10" /><Relationship Type="http://schemas.openxmlformats.org/officeDocument/2006/relationships/theme" Target="/ppt/slideMasters/theme/theme1.xml" Id="Rbbcbb2711ffa42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510cf254e24d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abf50adc247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3225d6a084d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684cc1e8846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c8f33097645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d5f2a3b5743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63cb734c041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20e9f1d9149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FMY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FMY INVEST AS ble etablert [år] og holder til i Hjellestad.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4 042 270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4 024 378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4 421 196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29 273 962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29 578 227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MYRDAL FRODE NILS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Geithusvegen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5259 Hjellestad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991 954 376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FMY INVEST AS</a:t>
            </a:r>
          </a:p>
        </p:txBody>
      </p:sp>
    </p:spTree>
  </p:cSld>
  <p:clrMapOvr>
    <a:masterClrMapping xmlns:a="http://schemas.openxmlformats.org/drawingml/2006/main"/>
  </p:clrMapOvr>
</p:sld>
</file>