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9874de3be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ae2724a88d4c70"/>
  </p:sldMasterIdLst>
  <p:sldIdLst>
    <p:sldId xmlns:r="http://schemas.openxmlformats.org/officeDocument/2006/relationships" id="256" r:id="R494d15d2a44e4ca3"/>
    <p:sldId xmlns:r="http://schemas.openxmlformats.org/officeDocument/2006/relationships" id="257" r:id="R98c62aaad5424df0"/>
    <p:sldId xmlns:r="http://schemas.openxmlformats.org/officeDocument/2006/relationships" id="258" r:id="Rf7447dc3d62e46a0"/>
    <p:sldId xmlns:r="http://schemas.openxmlformats.org/officeDocument/2006/relationships" id="259" r:id="R2dc9cb89886c4adc"/>
    <p:sldId xmlns:r="http://schemas.openxmlformats.org/officeDocument/2006/relationships" id="260" r:id="R917305d2f66e49c5"/>
    <p:sldId xmlns:r="http://schemas.openxmlformats.org/officeDocument/2006/relationships" id="261" r:id="R75e6c87403474bf4"/>
    <p:sldId xmlns:r="http://schemas.openxmlformats.org/officeDocument/2006/relationships" id="262" r:id="Rd48d41a891c747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e2724a88d4c70" /><Relationship Type="http://schemas.openxmlformats.org/officeDocument/2006/relationships/slide" Target="/ppt/slides/slide1.xml" Id="R494d15d2a44e4ca3" /><Relationship Type="http://schemas.openxmlformats.org/officeDocument/2006/relationships/slide" Target="/ppt/slides/slide2.xml" Id="R98c62aaad5424df0" /><Relationship Type="http://schemas.openxmlformats.org/officeDocument/2006/relationships/slide" Target="/ppt/slides/slide3.xml" Id="Rf7447dc3d62e46a0" /><Relationship Type="http://schemas.openxmlformats.org/officeDocument/2006/relationships/slide" Target="/ppt/slides/slide4.xml" Id="R2dc9cb89886c4adc" /><Relationship Type="http://schemas.openxmlformats.org/officeDocument/2006/relationships/slide" Target="/ppt/slides/slide5.xml" Id="R917305d2f66e49c5" /><Relationship Type="http://schemas.openxmlformats.org/officeDocument/2006/relationships/slide" Target="/ppt/slides/slide6.xml" Id="R75e6c87403474bf4" /><Relationship Type="http://schemas.openxmlformats.org/officeDocument/2006/relationships/slide" Target="/ppt/slides/slide7.xml" Id="Rd48d41a891c747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18d2e1fbd8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09f79d8f445ec" /><Relationship Type="http://schemas.openxmlformats.org/officeDocument/2006/relationships/theme" Target="/ppt/slideMasters/theme/theme1.xml" Id="Re0ec76b79b53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209f79d8f4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51cf73780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cbd978aa0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d4cfd73824e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9db50322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3c8aa8ce141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679a1bd9a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330392df8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HSI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2 324 820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13 590 408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13 668 682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SKIBREK HERMAN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Herman Skibrek, Engebråtan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HSI INVEST AS</a:t>
            </a:r>
          </a:p>
        </p:txBody>
      </p:sp>
    </p:spTree>
  </p:cSld>
  <p:clrMapOvr>
    <a:masterClrMapping xmlns:a="http://schemas.openxmlformats.org/drawingml/2006/main"/>
  </p:clrMapOvr>
</p:sld>
</file>