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6407ea8a34e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3d59385364029"/>
  </p:sldMasterIdLst>
  <p:sldIdLst>
    <p:sldId xmlns:r="http://schemas.openxmlformats.org/officeDocument/2006/relationships" id="256" r:id="Rf7037e8bae3f41e6"/>
    <p:sldId xmlns:r="http://schemas.openxmlformats.org/officeDocument/2006/relationships" id="257" r:id="R6bbc3fcca54e4683"/>
    <p:sldId xmlns:r="http://schemas.openxmlformats.org/officeDocument/2006/relationships" id="258" r:id="R0d1dcf8437664e11"/>
    <p:sldId xmlns:r="http://schemas.openxmlformats.org/officeDocument/2006/relationships" id="259" r:id="R0cf46e4dd77c4c6b"/>
    <p:sldId xmlns:r="http://schemas.openxmlformats.org/officeDocument/2006/relationships" id="260" r:id="Ra9e6e3ebb5c74e44"/>
    <p:sldId xmlns:r="http://schemas.openxmlformats.org/officeDocument/2006/relationships" id="261" r:id="R1a05ea0818ae47e6"/>
    <p:sldId xmlns:r="http://schemas.openxmlformats.org/officeDocument/2006/relationships" id="262" r:id="R0cf261aeb6b6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3d59385364029" /><Relationship Type="http://schemas.openxmlformats.org/officeDocument/2006/relationships/slide" Target="/ppt/slides/slide1.xml" Id="Rf7037e8bae3f41e6" /><Relationship Type="http://schemas.openxmlformats.org/officeDocument/2006/relationships/slide" Target="/ppt/slides/slide2.xml" Id="R6bbc3fcca54e4683" /><Relationship Type="http://schemas.openxmlformats.org/officeDocument/2006/relationships/slide" Target="/ppt/slides/slide3.xml" Id="R0d1dcf8437664e11" /><Relationship Type="http://schemas.openxmlformats.org/officeDocument/2006/relationships/slide" Target="/ppt/slides/slide4.xml" Id="R0cf46e4dd77c4c6b" /><Relationship Type="http://schemas.openxmlformats.org/officeDocument/2006/relationships/slide" Target="/ppt/slides/slide5.xml" Id="Ra9e6e3ebb5c74e44" /><Relationship Type="http://schemas.openxmlformats.org/officeDocument/2006/relationships/slide" Target="/ppt/slides/slide6.xml" Id="R1a05ea0818ae47e6" /><Relationship Type="http://schemas.openxmlformats.org/officeDocument/2006/relationships/slide" Target="/ppt/slides/slide7.xml" Id="R0cf261aeb6b6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3fe28f97a4d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07453e9e470b" /><Relationship Type="http://schemas.openxmlformats.org/officeDocument/2006/relationships/theme" Target="/ppt/slideMasters/theme/theme1.xml" Id="R83bb7e81a447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207453e9e47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6f2293d314a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d294b2134b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0b640184e4c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47382d30940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eba6157f7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5cb9dc304f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204828561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MUNNA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MUNNA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13 772 840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145 810 839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150 517 826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MELLEMSÆTER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MUNNA AS</a:t>
            </a:r>
          </a:p>
        </p:txBody>
      </p:sp>
    </p:spTree>
  </p:cSld>
  <p:clrMapOvr>
    <a:masterClrMapping xmlns:a="http://schemas.openxmlformats.org/drawingml/2006/main"/>
  </p:clrMapOvr>
</p:sld>
</file>