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c9612cb69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d063325624281"/>
  </p:sldMasterIdLst>
  <p:sldIdLst>
    <p:sldId xmlns:r="http://schemas.openxmlformats.org/officeDocument/2006/relationships" id="256" r:id="Rb327a5afc04048c0"/>
    <p:sldId xmlns:r="http://schemas.openxmlformats.org/officeDocument/2006/relationships" id="257" r:id="R0221ac6083a24d6d"/>
    <p:sldId xmlns:r="http://schemas.openxmlformats.org/officeDocument/2006/relationships" id="258" r:id="R7234e2c07cbe4aa9"/>
    <p:sldId xmlns:r="http://schemas.openxmlformats.org/officeDocument/2006/relationships" id="259" r:id="Rd42654d27e31421f"/>
    <p:sldId xmlns:r="http://schemas.openxmlformats.org/officeDocument/2006/relationships" id="260" r:id="Re5a2ee93a3bb44c4"/>
    <p:sldId xmlns:r="http://schemas.openxmlformats.org/officeDocument/2006/relationships" id="261" r:id="Ra62f6194bb07495d"/>
    <p:sldId xmlns:r="http://schemas.openxmlformats.org/officeDocument/2006/relationships" id="262" r:id="Rd9301a344675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d063325624281" /><Relationship Type="http://schemas.openxmlformats.org/officeDocument/2006/relationships/slide" Target="/ppt/slides/slide1.xml" Id="Rb327a5afc04048c0" /><Relationship Type="http://schemas.openxmlformats.org/officeDocument/2006/relationships/slide" Target="/ppt/slides/slide2.xml" Id="R0221ac6083a24d6d" /><Relationship Type="http://schemas.openxmlformats.org/officeDocument/2006/relationships/slide" Target="/ppt/slides/slide3.xml" Id="R7234e2c07cbe4aa9" /><Relationship Type="http://schemas.openxmlformats.org/officeDocument/2006/relationships/slide" Target="/ppt/slides/slide4.xml" Id="Rd42654d27e31421f" /><Relationship Type="http://schemas.openxmlformats.org/officeDocument/2006/relationships/slide" Target="/ppt/slides/slide5.xml" Id="Re5a2ee93a3bb44c4" /><Relationship Type="http://schemas.openxmlformats.org/officeDocument/2006/relationships/slide" Target="/ppt/slides/slide6.xml" Id="Ra62f6194bb07495d" /><Relationship Type="http://schemas.openxmlformats.org/officeDocument/2006/relationships/slide" Target="/ppt/slides/slide7.xml" Id="Rd9301a344675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acf4ae5c3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37f1a8a64ca5" /><Relationship Type="http://schemas.openxmlformats.org/officeDocument/2006/relationships/theme" Target="/ppt/slideMasters/theme/theme1.xml" Id="R0767a17e3420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737f1a8a6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b7129f09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a3b55fcc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db1315eac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f8859989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469ccf56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322fa9a694f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49d12eea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18 567 407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55 078 040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58 270 692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HARALD GAUSAKER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MARTIN HØIJORD GAUSAKER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SKJELLAND GAUSAKER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 HOLDING AS</a:t>
            </a:r>
          </a:p>
        </p:txBody>
      </p:sp>
    </p:spTree>
  </p:cSld>
  <p:clrMapOvr>
    <a:masterClrMapping xmlns:a="http://schemas.openxmlformats.org/drawingml/2006/main"/>
  </p:clrMapOvr>
</p:sld>
</file>