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8389bd53b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00cdacecc47fb"/>
  </p:sldMasterIdLst>
  <p:sldIdLst>
    <p:sldId xmlns:r="http://schemas.openxmlformats.org/officeDocument/2006/relationships" id="256" r:id="R00f41afe92474c24"/>
    <p:sldId xmlns:r="http://schemas.openxmlformats.org/officeDocument/2006/relationships" id="257" r:id="R9a924593bd8449ce"/>
    <p:sldId xmlns:r="http://schemas.openxmlformats.org/officeDocument/2006/relationships" id="258" r:id="Rf20ec268d8354a22"/>
    <p:sldId xmlns:r="http://schemas.openxmlformats.org/officeDocument/2006/relationships" id="259" r:id="R6413c7e7368b4906"/>
    <p:sldId xmlns:r="http://schemas.openxmlformats.org/officeDocument/2006/relationships" id="260" r:id="R24242051c8ec4a0b"/>
    <p:sldId xmlns:r="http://schemas.openxmlformats.org/officeDocument/2006/relationships" id="261" r:id="Ref770e909d9d4ffe"/>
    <p:sldId xmlns:r="http://schemas.openxmlformats.org/officeDocument/2006/relationships" id="262" r:id="Readd82143eea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00cdacecc47fb" /><Relationship Type="http://schemas.openxmlformats.org/officeDocument/2006/relationships/slide" Target="/ppt/slides/slide1.xml" Id="R00f41afe92474c24" /><Relationship Type="http://schemas.openxmlformats.org/officeDocument/2006/relationships/slide" Target="/ppt/slides/slide2.xml" Id="R9a924593bd8449ce" /><Relationship Type="http://schemas.openxmlformats.org/officeDocument/2006/relationships/slide" Target="/ppt/slides/slide3.xml" Id="Rf20ec268d8354a22" /><Relationship Type="http://schemas.openxmlformats.org/officeDocument/2006/relationships/slide" Target="/ppt/slides/slide4.xml" Id="R6413c7e7368b4906" /><Relationship Type="http://schemas.openxmlformats.org/officeDocument/2006/relationships/slide" Target="/ppt/slides/slide5.xml" Id="R24242051c8ec4a0b" /><Relationship Type="http://schemas.openxmlformats.org/officeDocument/2006/relationships/slide" Target="/ppt/slides/slide6.xml" Id="Ref770e909d9d4ffe" /><Relationship Type="http://schemas.openxmlformats.org/officeDocument/2006/relationships/slide" Target="/ppt/slides/slide7.xml" Id="Readd82143eea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f7e5224db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f3c5d63f4d61" /><Relationship Type="http://schemas.openxmlformats.org/officeDocument/2006/relationships/theme" Target="/ppt/slideMasters/theme/theme1.xml" Id="R493f8c13092f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1f3c5d63f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54048b8b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89aead0ca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a294fb65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136bc62b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1bad2c11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016ac155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a30202c0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