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9b7e7356d140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2ff9d07974c1c"/>
  </p:sldMasterIdLst>
  <p:sldIdLst>
    <p:sldId xmlns:r="http://schemas.openxmlformats.org/officeDocument/2006/relationships" id="256" r:id="R5936c2f35d4049b7"/>
    <p:sldId xmlns:r="http://schemas.openxmlformats.org/officeDocument/2006/relationships" id="257" r:id="Rcec381a8226e4042"/>
    <p:sldId xmlns:r="http://schemas.openxmlformats.org/officeDocument/2006/relationships" id="258" r:id="R9ec497227bc74080"/>
    <p:sldId xmlns:r="http://schemas.openxmlformats.org/officeDocument/2006/relationships" id="259" r:id="Re2757a12d89e4e1c"/>
    <p:sldId xmlns:r="http://schemas.openxmlformats.org/officeDocument/2006/relationships" id="260" r:id="Rc388b26b6ce346a9"/>
    <p:sldId xmlns:r="http://schemas.openxmlformats.org/officeDocument/2006/relationships" id="261" r:id="R5eb791252dea4b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2ff9d07974c1c" /><Relationship Type="http://schemas.openxmlformats.org/officeDocument/2006/relationships/slide" Target="/ppt/slides/slide1.xml" Id="R5936c2f35d4049b7" /><Relationship Type="http://schemas.openxmlformats.org/officeDocument/2006/relationships/slide" Target="/ppt/slides/slide2.xml" Id="Rcec381a8226e4042" /><Relationship Type="http://schemas.openxmlformats.org/officeDocument/2006/relationships/slide" Target="/ppt/slides/slide3.xml" Id="R9ec497227bc74080" /><Relationship Type="http://schemas.openxmlformats.org/officeDocument/2006/relationships/slide" Target="/ppt/slides/slide4.xml" Id="Re2757a12d89e4e1c" /><Relationship Type="http://schemas.openxmlformats.org/officeDocument/2006/relationships/slide" Target="/ppt/slides/slide5.xml" Id="Rc388b26b6ce346a9" /><Relationship Type="http://schemas.openxmlformats.org/officeDocument/2006/relationships/slide" Target="/ppt/slides/slide6.xml" Id="R5eb791252dea4b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66ebb6ed64e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e5d7637564212" /><Relationship Type="http://schemas.openxmlformats.org/officeDocument/2006/relationships/theme" Target="/ppt/slideMasters/theme/theme1.xml" Id="R87c6c4bb648b41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fe5d76375642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bbeef195a4d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f3c014f2247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a282728894a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d877565f54d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307548d8843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039d6bca64b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TAH-HOLDING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TAH-HOLDING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238 807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−667 320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−3 511 388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5 859 104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26 254 789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992 009 624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TAH-HOLDING AS</a:t>
            </a:r>
          </a:p>
        </p:txBody>
      </p:sp>
    </p:spTree>
  </p:cSld>
  <p:clrMapOvr>
    <a:masterClrMapping xmlns:a="http://schemas.openxmlformats.org/drawingml/2006/main"/>
  </p:clrMapOvr>
</p:sld>
</file>