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c0a197414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0771dfeb7474d"/>
  </p:sldMasterIdLst>
  <p:sldIdLst>
    <p:sldId xmlns:r="http://schemas.openxmlformats.org/officeDocument/2006/relationships" id="256" r:id="R5b90473ccbf94147"/>
    <p:sldId xmlns:r="http://schemas.openxmlformats.org/officeDocument/2006/relationships" id="257" r:id="R40728f1a084b4d9f"/>
    <p:sldId xmlns:r="http://schemas.openxmlformats.org/officeDocument/2006/relationships" id="258" r:id="R37dc2ba1fab24362"/>
    <p:sldId xmlns:r="http://schemas.openxmlformats.org/officeDocument/2006/relationships" id="259" r:id="R56f83ff966fc4ab2"/>
    <p:sldId xmlns:r="http://schemas.openxmlformats.org/officeDocument/2006/relationships" id="260" r:id="R64da86c13d324248"/>
    <p:sldId xmlns:r="http://schemas.openxmlformats.org/officeDocument/2006/relationships" id="261" r:id="Rf73a06f1a2014f69"/>
    <p:sldId xmlns:r="http://schemas.openxmlformats.org/officeDocument/2006/relationships" id="262" r:id="Rec51a3eacf7a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0771dfeb7474d" /><Relationship Type="http://schemas.openxmlformats.org/officeDocument/2006/relationships/slide" Target="/ppt/slides/slide1.xml" Id="R5b90473ccbf94147" /><Relationship Type="http://schemas.openxmlformats.org/officeDocument/2006/relationships/slide" Target="/ppt/slides/slide2.xml" Id="R40728f1a084b4d9f" /><Relationship Type="http://schemas.openxmlformats.org/officeDocument/2006/relationships/slide" Target="/ppt/slides/slide3.xml" Id="R37dc2ba1fab24362" /><Relationship Type="http://schemas.openxmlformats.org/officeDocument/2006/relationships/slide" Target="/ppt/slides/slide4.xml" Id="R56f83ff966fc4ab2" /><Relationship Type="http://schemas.openxmlformats.org/officeDocument/2006/relationships/slide" Target="/ppt/slides/slide5.xml" Id="R64da86c13d324248" /><Relationship Type="http://schemas.openxmlformats.org/officeDocument/2006/relationships/slide" Target="/ppt/slides/slide6.xml" Id="Rf73a06f1a2014f69" /><Relationship Type="http://schemas.openxmlformats.org/officeDocument/2006/relationships/slide" Target="/ppt/slides/slide7.xml" Id="Rec51a3eacf7a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f5b09dfbc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6b1cabc844528" /><Relationship Type="http://schemas.openxmlformats.org/officeDocument/2006/relationships/theme" Target="/ppt/slideMasters/theme/theme1.xml" Id="Rc3ff594bcb49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06b1cabc84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3e0d05ca5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9f4811e0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df59a0b7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d879b074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68828d237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20842897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6de39a16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