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c491dd57744b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ada03d7a34413a"/>
  </p:sldMasterIdLst>
  <p:sldIdLst>
    <p:sldId xmlns:r="http://schemas.openxmlformats.org/officeDocument/2006/relationships" id="256" r:id="Rafa0173474244269"/>
    <p:sldId xmlns:r="http://schemas.openxmlformats.org/officeDocument/2006/relationships" id="257" r:id="Rc697b8b868474e04"/>
    <p:sldId xmlns:r="http://schemas.openxmlformats.org/officeDocument/2006/relationships" id="258" r:id="Rd6bac42d58834e15"/>
    <p:sldId xmlns:r="http://schemas.openxmlformats.org/officeDocument/2006/relationships" id="259" r:id="Rcf605964a06d4a84"/>
    <p:sldId xmlns:r="http://schemas.openxmlformats.org/officeDocument/2006/relationships" id="260" r:id="Rca8eaeb933f74436"/>
    <p:sldId xmlns:r="http://schemas.openxmlformats.org/officeDocument/2006/relationships" id="261" r:id="Rf4c99d7144454317"/>
    <p:sldId xmlns:r="http://schemas.openxmlformats.org/officeDocument/2006/relationships" id="262" r:id="Rad149a234a9b4c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da03d7a34413a" /><Relationship Type="http://schemas.openxmlformats.org/officeDocument/2006/relationships/slide" Target="/ppt/slides/slide1.xml" Id="Rafa0173474244269" /><Relationship Type="http://schemas.openxmlformats.org/officeDocument/2006/relationships/slide" Target="/ppt/slides/slide2.xml" Id="Rc697b8b868474e04" /><Relationship Type="http://schemas.openxmlformats.org/officeDocument/2006/relationships/slide" Target="/ppt/slides/slide3.xml" Id="Rd6bac42d58834e15" /><Relationship Type="http://schemas.openxmlformats.org/officeDocument/2006/relationships/slide" Target="/ppt/slides/slide4.xml" Id="Rcf605964a06d4a84" /><Relationship Type="http://schemas.openxmlformats.org/officeDocument/2006/relationships/slide" Target="/ppt/slides/slide5.xml" Id="Rca8eaeb933f74436" /><Relationship Type="http://schemas.openxmlformats.org/officeDocument/2006/relationships/slide" Target="/ppt/slides/slide6.xml" Id="Rf4c99d7144454317" /><Relationship Type="http://schemas.openxmlformats.org/officeDocument/2006/relationships/slide" Target="/ppt/slides/slide7.xml" Id="Rad149a234a9b4c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c618d2989347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3957e6c934af5" /><Relationship Type="http://schemas.openxmlformats.org/officeDocument/2006/relationships/theme" Target="/ppt/slideMasters/theme/theme1.xml" Id="Rb1179e70b6d64f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d3957e6c934a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f0349debd4a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df98a49204e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c6135551d41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ab1b230e946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35db5c36843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2c3335c8f45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f0a6ebb5944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HAFJELL FRITID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HAFJELL FRITID AS ble etablert [år] og holder til i Sjusjøen.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−1 032 781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−1 954 752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22 897 424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WEDVIK GUNNAR AUGUST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WEDVIK ESKILD LILAND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WEDVIK LINE ELISE LILAND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Heggberglia 227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2612 Sjusjøen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992 017 678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