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c09514bda9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8d788bfd6e4b71"/>
  </p:sldMasterIdLst>
  <p:sldIdLst>
    <p:sldId xmlns:r="http://schemas.openxmlformats.org/officeDocument/2006/relationships" id="256" r:id="R24f2de5b09d24d63"/>
    <p:sldId xmlns:r="http://schemas.openxmlformats.org/officeDocument/2006/relationships" id="257" r:id="R1ce7b8af4b514249"/>
    <p:sldId xmlns:r="http://schemas.openxmlformats.org/officeDocument/2006/relationships" id="258" r:id="Rbe531928aac64fd8"/>
    <p:sldId xmlns:r="http://schemas.openxmlformats.org/officeDocument/2006/relationships" id="259" r:id="R1afb9ffd1b374f73"/>
    <p:sldId xmlns:r="http://schemas.openxmlformats.org/officeDocument/2006/relationships" id="260" r:id="R9bb35eab0e3240be"/>
    <p:sldId xmlns:r="http://schemas.openxmlformats.org/officeDocument/2006/relationships" id="261" r:id="R47489a12c1874349"/>
    <p:sldId xmlns:r="http://schemas.openxmlformats.org/officeDocument/2006/relationships" id="262" r:id="R3c8bc4ce540d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d788bfd6e4b71" /><Relationship Type="http://schemas.openxmlformats.org/officeDocument/2006/relationships/slide" Target="/ppt/slides/slide1.xml" Id="R24f2de5b09d24d63" /><Relationship Type="http://schemas.openxmlformats.org/officeDocument/2006/relationships/slide" Target="/ppt/slides/slide2.xml" Id="R1ce7b8af4b514249" /><Relationship Type="http://schemas.openxmlformats.org/officeDocument/2006/relationships/slide" Target="/ppt/slides/slide3.xml" Id="Rbe531928aac64fd8" /><Relationship Type="http://schemas.openxmlformats.org/officeDocument/2006/relationships/slide" Target="/ppt/slides/slide4.xml" Id="R1afb9ffd1b374f73" /><Relationship Type="http://schemas.openxmlformats.org/officeDocument/2006/relationships/slide" Target="/ppt/slides/slide5.xml" Id="R9bb35eab0e3240be" /><Relationship Type="http://schemas.openxmlformats.org/officeDocument/2006/relationships/slide" Target="/ppt/slides/slide6.xml" Id="R47489a12c1874349" /><Relationship Type="http://schemas.openxmlformats.org/officeDocument/2006/relationships/slide" Target="/ppt/slides/slide7.xml" Id="R3c8bc4ce540d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27820b83b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01f2050fb4234" /><Relationship Type="http://schemas.openxmlformats.org/officeDocument/2006/relationships/theme" Target="/ppt/slideMasters/theme/theme1.xml" Id="Rfeb6a5abb6df44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01f2050fb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092798543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11fd96ebd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cd5964ed9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df69383774a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5931dc3734f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a61a3b6be4c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583c3525b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BAIA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BAIA IV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4 564 747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438 152 612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466 855 433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CORTADELLAS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Østenåslia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 IV AS</a:t>
            </a:r>
          </a:p>
        </p:txBody>
      </p:sp>
    </p:spTree>
  </p:cSld>
  <p:clrMapOvr>
    <a:masterClrMapping xmlns:a="http://schemas.openxmlformats.org/drawingml/2006/main"/>
  </p:clrMapOvr>
</p:sld>
</file>