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adf49724e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87276890849f5"/>
  </p:sldMasterIdLst>
  <p:sldIdLst>
    <p:sldId xmlns:r="http://schemas.openxmlformats.org/officeDocument/2006/relationships" id="256" r:id="R7ca68d02be984447"/>
    <p:sldId xmlns:r="http://schemas.openxmlformats.org/officeDocument/2006/relationships" id="257" r:id="R01876c38006340ba"/>
    <p:sldId xmlns:r="http://schemas.openxmlformats.org/officeDocument/2006/relationships" id="258" r:id="R42f63cacace24b53"/>
    <p:sldId xmlns:r="http://schemas.openxmlformats.org/officeDocument/2006/relationships" id="259" r:id="R34ce97943fa0482f"/>
    <p:sldId xmlns:r="http://schemas.openxmlformats.org/officeDocument/2006/relationships" id="260" r:id="Redb80d29a70b46dc"/>
    <p:sldId xmlns:r="http://schemas.openxmlformats.org/officeDocument/2006/relationships" id="261" r:id="R5078fd3add7d4c85"/>
    <p:sldId xmlns:r="http://schemas.openxmlformats.org/officeDocument/2006/relationships" id="262" r:id="Rccc6155d03fc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87276890849f5" /><Relationship Type="http://schemas.openxmlformats.org/officeDocument/2006/relationships/slide" Target="/ppt/slides/slide1.xml" Id="R7ca68d02be984447" /><Relationship Type="http://schemas.openxmlformats.org/officeDocument/2006/relationships/slide" Target="/ppt/slides/slide2.xml" Id="R01876c38006340ba" /><Relationship Type="http://schemas.openxmlformats.org/officeDocument/2006/relationships/slide" Target="/ppt/slides/slide3.xml" Id="R42f63cacace24b53" /><Relationship Type="http://schemas.openxmlformats.org/officeDocument/2006/relationships/slide" Target="/ppt/slides/slide4.xml" Id="R34ce97943fa0482f" /><Relationship Type="http://schemas.openxmlformats.org/officeDocument/2006/relationships/slide" Target="/ppt/slides/slide5.xml" Id="Redb80d29a70b46dc" /><Relationship Type="http://schemas.openxmlformats.org/officeDocument/2006/relationships/slide" Target="/ppt/slides/slide6.xml" Id="R5078fd3add7d4c85" /><Relationship Type="http://schemas.openxmlformats.org/officeDocument/2006/relationships/slide" Target="/ppt/slides/slide7.xml" Id="Rccc6155d03fc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7ba2e2e7f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c9a26aa784d3f" /><Relationship Type="http://schemas.openxmlformats.org/officeDocument/2006/relationships/theme" Target="/ppt/slideMasters/theme/theme1.xml" Id="R6be9436b4886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c9a26aa78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938763a81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7e2ef68e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3cc46e97149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cf2d1983e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c2725345f44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2cd74f848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44db51e63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TOREI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646 539 447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684 613 786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992 028 793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