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37b9c481c74c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63d367e4de404d"/>
  </p:sldMasterIdLst>
  <p:sldIdLst>
    <p:sldId xmlns:r="http://schemas.openxmlformats.org/officeDocument/2006/relationships" id="256" r:id="R85da39b1f4ab43e1"/>
    <p:sldId xmlns:r="http://schemas.openxmlformats.org/officeDocument/2006/relationships" id="257" r:id="R76692917d0f94f19"/>
    <p:sldId xmlns:r="http://schemas.openxmlformats.org/officeDocument/2006/relationships" id="258" r:id="Rf0002094881c4379"/>
    <p:sldId xmlns:r="http://schemas.openxmlformats.org/officeDocument/2006/relationships" id="259" r:id="Rf19c8dc7fdb84775"/>
    <p:sldId xmlns:r="http://schemas.openxmlformats.org/officeDocument/2006/relationships" id="260" r:id="R64a2ce3e31f14aa8"/>
    <p:sldId xmlns:r="http://schemas.openxmlformats.org/officeDocument/2006/relationships" id="261" r:id="R2f3a1977a1ad4968"/>
    <p:sldId xmlns:r="http://schemas.openxmlformats.org/officeDocument/2006/relationships" id="262" r:id="Rda9d9acaf30c41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63d367e4de404d" /><Relationship Type="http://schemas.openxmlformats.org/officeDocument/2006/relationships/slide" Target="/ppt/slides/slide1.xml" Id="R85da39b1f4ab43e1" /><Relationship Type="http://schemas.openxmlformats.org/officeDocument/2006/relationships/slide" Target="/ppt/slides/slide2.xml" Id="R76692917d0f94f19" /><Relationship Type="http://schemas.openxmlformats.org/officeDocument/2006/relationships/slide" Target="/ppt/slides/slide3.xml" Id="Rf0002094881c4379" /><Relationship Type="http://schemas.openxmlformats.org/officeDocument/2006/relationships/slide" Target="/ppt/slides/slide4.xml" Id="Rf19c8dc7fdb84775" /><Relationship Type="http://schemas.openxmlformats.org/officeDocument/2006/relationships/slide" Target="/ppt/slides/slide5.xml" Id="R64a2ce3e31f14aa8" /><Relationship Type="http://schemas.openxmlformats.org/officeDocument/2006/relationships/slide" Target="/ppt/slides/slide6.xml" Id="R2f3a1977a1ad4968" /><Relationship Type="http://schemas.openxmlformats.org/officeDocument/2006/relationships/slide" Target="/ppt/slides/slide7.xml" Id="Rda9d9acaf30c41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1113bbc19448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a7a2d201e44a5" /><Relationship Type="http://schemas.openxmlformats.org/officeDocument/2006/relationships/theme" Target="/ppt/slideMasters/theme/theme1.xml" Id="Rf7e7edea1f8740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fa7a2d201e44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db29bebc544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e847b9ace44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708cfc71d4f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d091a7ec844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6567cd1c148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1366f542349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ca6ab51bc47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ZAHLAHUSET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ZAHLAHUSET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ZAHLAHUSET AS ble etablert [år] og holder til i Mathopen.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ZAHLAHUSET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ZAHLAHUSET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ZAHLAHUSET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2 840 441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423 934 365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458 743 559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ZAHLAHUSET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TORIL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ZAHLAHUSET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Gyseterlien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5174 Mathopen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992 028 890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ZAHLAHUSET AS</a:t>
            </a:r>
          </a:p>
        </p:txBody>
      </p:sp>
    </p:spTree>
  </p:cSld>
  <p:clrMapOvr>
    <a:masterClrMapping xmlns:a="http://schemas.openxmlformats.org/drawingml/2006/main"/>
  </p:clrMapOvr>
</p:sld>
</file>