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372253d1d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e965f3e334aaa"/>
  </p:sldMasterIdLst>
  <p:sldIdLst>
    <p:sldId xmlns:r="http://schemas.openxmlformats.org/officeDocument/2006/relationships" id="256" r:id="R273883b6f146420b"/>
    <p:sldId xmlns:r="http://schemas.openxmlformats.org/officeDocument/2006/relationships" id="257" r:id="R3e18cc51677e44df"/>
    <p:sldId xmlns:r="http://schemas.openxmlformats.org/officeDocument/2006/relationships" id="258" r:id="Re3f66d649eda4b2b"/>
    <p:sldId xmlns:r="http://schemas.openxmlformats.org/officeDocument/2006/relationships" id="259" r:id="R0b392bc4dceb4516"/>
    <p:sldId xmlns:r="http://schemas.openxmlformats.org/officeDocument/2006/relationships" id="260" r:id="R8a4b902ec5194292"/>
    <p:sldId xmlns:r="http://schemas.openxmlformats.org/officeDocument/2006/relationships" id="261" r:id="R339cb9cc38044427"/>
    <p:sldId xmlns:r="http://schemas.openxmlformats.org/officeDocument/2006/relationships" id="262" r:id="R04035b1da6fc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e965f3e334aaa" /><Relationship Type="http://schemas.openxmlformats.org/officeDocument/2006/relationships/slide" Target="/ppt/slides/slide1.xml" Id="R273883b6f146420b" /><Relationship Type="http://schemas.openxmlformats.org/officeDocument/2006/relationships/slide" Target="/ppt/slides/slide2.xml" Id="R3e18cc51677e44df" /><Relationship Type="http://schemas.openxmlformats.org/officeDocument/2006/relationships/slide" Target="/ppt/slides/slide3.xml" Id="Re3f66d649eda4b2b" /><Relationship Type="http://schemas.openxmlformats.org/officeDocument/2006/relationships/slide" Target="/ppt/slides/slide4.xml" Id="R0b392bc4dceb4516" /><Relationship Type="http://schemas.openxmlformats.org/officeDocument/2006/relationships/slide" Target="/ppt/slides/slide5.xml" Id="R8a4b902ec5194292" /><Relationship Type="http://schemas.openxmlformats.org/officeDocument/2006/relationships/slide" Target="/ppt/slides/slide6.xml" Id="R339cb9cc38044427" /><Relationship Type="http://schemas.openxmlformats.org/officeDocument/2006/relationships/slide" Target="/ppt/slides/slide7.xml" Id="R04035b1da6fc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b83214d6649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b1cc176f8454a" /><Relationship Type="http://schemas.openxmlformats.org/officeDocument/2006/relationships/theme" Target="/ppt/slideMasters/theme/theme1.xml" Id="Re0b1280db568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ab1cc176f8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e7e2d8079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dab3177cb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a88af0c1641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a74c86efd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3fa6235b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dac296d8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ada6b0b4149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T. ANDREASSEN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T. ANDREASSEN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932 437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10 021 691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12 057 110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TOM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Ruggevikveien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95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ole.t.andreassen@online.no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992 030 372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T. ANDREASSEN AS</a:t>
            </a:r>
          </a:p>
        </p:txBody>
      </p:sp>
    </p:spTree>
  </p:cSld>
  <p:clrMapOvr>
    <a:masterClrMapping xmlns:a="http://schemas.openxmlformats.org/drawingml/2006/main"/>
  </p:clrMapOvr>
</p:sld>
</file>