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788c0544142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b11dc3fd6411c"/>
  </p:sldMasterIdLst>
  <p:sldIdLst>
    <p:sldId xmlns:r="http://schemas.openxmlformats.org/officeDocument/2006/relationships" id="256" r:id="Rcd57cbf4f6444e4f"/>
    <p:sldId xmlns:r="http://schemas.openxmlformats.org/officeDocument/2006/relationships" id="257" r:id="R0cab5ecfcd514fc3"/>
    <p:sldId xmlns:r="http://schemas.openxmlformats.org/officeDocument/2006/relationships" id="258" r:id="R3cadf285d16e4dc3"/>
    <p:sldId xmlns:r="http://schemas.openxmlformats.org/officeDocument/2006/relationships" id="259" r:id="Rf4dc655304354239"/>
    <p:sldId xmlns:r="http://schemas.openxmlformats.org/officeDocument/2006/relationships" id="260" r:id="R88d133a1d0b348a6"/>
    <p:sldId xmlns:r="http://schemas.openxmlformats.org/officeDocument/2006/relationships" id="261" r:id="Rd00b6cb353c740a8"/>
    <p:sldId xmlns:r="http://schemas.openxmlformats.org/officeDocument/2006/relationships" id="262" r:id="Rcd847c00b9e943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b11dc3fd6411c" /><Relationship Type="http://schemas.openxmlformats.org/officeDocument/2006/relationships/slide" Target="/ppt/slides/slide1.xml" Id="Rcd57cbf4f6444e4f" /><Relationship Type="http://schemas.openxmlformats.org/officeDocument/2006/relationships/slide" Target="/ppt/slides/slide2.xml" Id="R0cab5ecfcd514fc3" /><Relationship Type="http://schemas.openxmlformats.org/officeDocument/2006/relationships/slide" Target="/ppt/slides/slide3.xml" Id="R3cadf285d16e4dc3" /><Relationship Type="http://schemas.openxmlformats.org/officeDocument/2006/relationships/slide" Target="/ppt/slides/slide4.xml" Id="Rf4dc655304354239" /><Relationship Type="http://schemas.openxmlformats.org/officeDocument/2006/relationships/slide" Target="/ppt/slides/slide5.xml" Id="R88d133a1d0b348a6" /><Relationship Type="http://schemas.openxmlformats.org/officeDocument/2006/relationships/slide" Target="/ppt/slides/slide6.xml" Id="Rd00b6cb353c740a8" /><Relationship Type="http://schemas.openxmlformats.org/officeDocument/2006/relationships/slide" Target="/ppt/slides/slide7.xml" Id="Rcd847c00b9e943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a10fac2214c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0a4787d234534" /><Relationship Type="http://schemas.openxmlformats.org/officeDocument/2006/relationships/theme" Target="/ppt/slideMasters/theme/theme1.xml" Id="R12db1995f97042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0a4787d2345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1250e1008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bb13f05f7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3758a941a45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2892ab2e9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63156cae04e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ba1f5b24f4b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596332b6a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LITU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69 720 690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70 104 304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TURID WENCHE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TORDAL LARS INGE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Akslabakken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02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992 049 359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LITU AS</a:t>
            </a:r>
          </a:p>
        </p:txBody>
      </p:sp>
    </p:spTree>
  </p:cSld>
  <p:clrMapOvr>
    <a:masterClrMapping xmlns:a="http://schemas.openxmlformats.org/drawingml/2006/main"/>
  </p:clrMapOvr>
</p:sld>
</file>