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10e28cc7a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e2104d199460f"/>
  </p:sldMasterIdLst>
  <p:sldIdLst>
    <p:sldId xmlns:r="http://schemas.openxmlformats.org/officeDocument/2006/relationships" id="256" r:id="R96dacd0dd6d248fa"/>
    <p:sldId xmlns:r="http://schemas.openxmlformats.org/officeDocument/2006/relationships" id="257" r:id="R475b1f623ced49fb"/>
    <p:sldId xmlns:r="http://schemas.openxmlformats.org/officeDocument/2006/relationships" id="258" r:id="Rbed9cb6a5bc046ae"/>
    <p:sldId xmlns:r="http://schemas.openxmlformats.org/officeDocument/2006/relationships" id="259" r:id="R425db35fd99c42ed"/>
    <p:sldId xmlns:r="http://schemas.openxmlformats.org/officeDocument/2006/relationships" id="260" r:id="Rc6b26910112b44eb"/>
    <p:sldId xmlns:r="http://schemas.openxmlformats.org/officeDocument/2006/relationships" id="261" r:id="R1e1e7f5bad5b4162"/>
    <p:sldId xmlns:r="http://schemas.openxmlformats.org/officeDocument/2006/relationships" id="262" r:id="Rd97302b66b61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e2104d199460f" /><Relationship Type="http://schemas.openxmlformats.org/officeDocument/2006/relationships/slide" Target="/ppt/slides/slide1.xml" Id="R96dacd0dd6d248fa" /><Relationship Type="http://schemas.openxmlformats.org/officeDocument/2006/relationships/slide" Target="/ppt/slides/slide2.xml" Id="R475b1f623ced49fb" /><Relationship Type="http://schemas.openxmlformats.org/officeDocument/2006/relationships/slide" Target="/ppt/slides/slide3.xml" Id="Rbed9cb6a5bc046ae" /><Relationship Type="http://schemas.openxmlformats.org/officeDocument/2006/relationships/slide" Target="/ppt/slides/slide4.xml" Id="R425db35fd99c42ed" /><Relationship Type="http://schemas.openxmlformats.org/officeDocument/2006/relationships/slide" Target="/ppt/slides/slide5.xml" Id="Rc6b26910112b44eb" /><Relationship Type="http://schemas.openxmlformats.org/officeDocument/2006/relationships/slide" Target="/ppt/slides/slide6.xml" Id="R1e1e7f5bad5b4162" /><Relationship Type="http://schemas.openxmlformats.org/officeDocument/2006/relationships/slide" Target="/ppt/slides/slide7.xml" Id="Rd97302b66b61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72cd9cc69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e07702cce4425" /><Relationship Type="http://schemas.openxmlformats.org/officeDocument/2006/relationships/theme" Target="/ppt/slideMasters/theme/theme1.xml" Id="R8a4f23078706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e07702cce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1bf36e88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75999953f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38cf86518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bc72fd44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0fa61e533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d01e12b3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365997a8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SISI TWINS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SILJE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SIREN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Prærievegen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