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3375c285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2f014c37946d0"/>
  </p:sldMasterIdLst>
  <p:sldIdLst>
    <p:sldId xmlns:r="http://schemas.openxmlformats.org/officeDocument/2006/relationships" id="256" r:id="R216c646511804820"/>
    <p:sldId xmlns:r="http://schemas.openxmlformats.org/officeDocument/2006/relationships" id="257" r:id="R118eaffedd1447b4"/>
    <p:sldId xmlns:r="http://schemas.openxmlformats.org/officeDocument/2006/relationships" id="258" r:id="Rcfc4dd1add394cfa"/>
    <p:sldId xmlns:r="http://schemas.openxmlformats.org/officeDocument/2006/relationships" id="259" r:id="R452a26cc2b34418c"/>
    <p:sldId xmlns:r="http://schemas.openxmlformats.org/officeDocument/2006/relationships" id="260" r:id="R4218345ad7864cf7"/>
    <p:sldId xmlns:r="http://schemas.openxmlformats.org/officeDocument/2006/relationships" id="261" r:id="Rb26a72a350dd4bf2"/>
    <p:sldId xmlns:r="http://schemas.openxmlformats.org/officeDocument/2006/relationships" id="262" r:id="R41d804f2ce51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2f014c37946d0" /><Relationship Type="http://schemas.openxmlformats.org/officeDocument/2006/relationships/slide" Target="/ppt/slides/slide1.xml" Id="R216c646511804820" /><Relationship Type="http://schemas.openxmlformats.org/officeDocument/2006/relationships/slide" Target="/ppt/slides/slide2.xml" Id="R118eaffedd1447b4" /><Relationship Type="http://schemas.openxmlformats.org/officeDocument/2006/relationships/slide" Target="/ppt/slides/slide3.xml" Id="Rcfc4dd1add394cfa" /><Relationship Type="http://schemas.openxmlformats.org/officeDocument/2006/relationships/slide" Target="/ppt/slides/slide4.xml" Id="R452a26cc2b34418c" /><Relationship Type="http://schemas.openxmlformats.org/officeDocument/2006/relationships/slide" Target="/ppt/slides/slide5.xml" Id="R4218345ad7864cf7" /><Relationship Type="http://schemas.openxmlformats.org/officeDocument/2006/relationships/slide" Target="/ppt/slides/slide6.xml" Id="Rb26a72a350dd4bf2" /><Relationship Type="http://schemas.openxmlformats.org/officeDocument/2006/relationships/slide" Target="/ppt/slides/slide7.xml" Id="R41d804f2ce51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58bc8b4ae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33ba67824b02" /><Relationship Type="http://schemas.openxmlformats.org/officeDocument/2006/relationships/theme" Target="/ppt/slideMasters/theme/theme1.xml" Id="R219e2277b1ac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533ba6782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56d037be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326e1753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34a7f211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9469c8c7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b98530e3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7f409f51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a2796f84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DIMITRI BRUNS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DIMITRI BRUNS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DIMITRI SCHJELDERUP BRUNS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