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e914ad6b6447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b7cd30201f48c3"/>
  </p:sldMasterIdLst>
  <p:sldIdLst>
    <p:sldId xmlns:r="http://schemas.openxmlformats.org/officeDocument/2006/relationships" id="256" r:id="R56a6528ff3f045a3"/>
    <p:sldId xmlns:r="http://schemas.openxmlformats.org/officeDocument/2006/relationships" id="257" r:id="Rbc981586b6914fc9"/>
    <p:sldId xmlns:r="http://schemas.openxmlformats.org/officeDocument/2006/relationships" id="258" r:id="R42e9529c94c34386"/>
    <p:sldId xmlns:r="http://schemas.openxmlformats.org/officeDocument/2006/relationships" id="259" r:id="Rae55bb20e59f4456"/>
    <p:sldId xmlns:r="http://schemas.openxmlformats.org/officeDocument/2006/relationships" id="260" r:id="R1f548deb55ac4b40"/>
    <p:sldId xmlns:r="http://schemas.openxmlformats.org/officeDocument/2006/relationships" id="261" r:id="Rc995bd248d2c4a05"/>
    <p:sldId xmlns:r="http://schemas.openxmlformats.org/officeDocument/2006/relationships" id="262" r:id="R6279f665abd643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b7cd30201f48c3" /><Relationship Type="http://schemas.openxmlformats.org/officeDocument/2006/relationships/slide" Target="/ppt/slides/slide1.xml" Id="R56a6528ff3f045a3" /><Relationship Type="http://schemas.openxmlformats.org/officeDocument/2006/relationships/slide" Target="/ppt/slides/slide2.xml" Id="Rbc981586b6914fc9" /><Relationship Type="http://schemas.openxmlformats.org/officeDocument/2006/relationships/slide" Target="/ppt/slides/slide3.xml" Id="R42e9529c94c34386" /><Relationship Type="http://schemas.openxmlformats.org/officeDocument/2006/relationships/slide" Target="/ppt/slides/slide4.xml" Id="Rae55bb20e59f4456" /><Relationship Type="http://schemas.openxmlformats.org/officeDocument/2006/relationships/slide" Target="/ppt/slides/slide5.xml" Id="R1f548deb55ac4b40" /><Relationship Type="http://schemas.openxmlformats.org/officeDocument/2006/relationships/slide" Target="/ppt/slides/slide6.xml" Id="Rc995bd248d2c4a05" /><Relationship Type="http://schemas.openxmlformats.org/officeDocument/2006/relationships/slide" Target="/ppt/slides/slide7.xml" Id="R6279f665abd643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ea8412b29a43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02f61b5f344ae" /><Relationship Type="http://schemas.openxmlformats.org/officeDocument/2006/relationships/theme" Target="/ppt/slideMasters/theme/theme1.xml" Id="R628bbc99b1f043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302f61b5f344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17eec07f641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68344cbf244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673e872464e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b478a91e040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f7ed0faf04f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3d20a890640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fcb481f1344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MONINGS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MONINGS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1 752 093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206 790 848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206 801 579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FREUCHEN MONA HODNE 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21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992 060 379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MONINGS AS</a:t>
            </a:r>
          </a:p>
        </p:txBody>
      </p:sp>
    </p:spTree>
  </p:cSld>
  <p:clrMapOvr>
    <a:masterClrMapping xmlns:a="http://schemas.openxmlformats.org/drawingml/2006/main"/>
  </p:clrMapOvr>
</p:sld>
</file>