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3b884cd20241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d3bea7571c4949"/>
  </p:sldMasterIdLst>
  <p:sldIdLst>
    <p:sldId xmlns:r="http://schemas.openxmlformats.org/officeDocument/2006/relationships" id="256" r:id="Ra2117c3572be4314"/>
    <p:sldId xmlns:r="http://schemas.openxmlformats.org/officeDocument/2006/relationships" id="257" r:id="R78514ce9e3cc4741"/>
    <p:sldId xmlns:r="http://schemas.openxmlformats.org/officeDocument/2006/relationships" id="258" r:id="R39a1cc4c1b4544c7"/>
    <p:sldId xmlns:r="http://schemas.openxmlformats.org/officeDocument/2006/relationships" id="259" r:id="Ra9c7bef8b00b49c6"/>
    <p:sldId xmlns:r="http://schemas.openxmlformats.org/officeDocument/2006/relationships" id="260" r:id="R49a90e3fbe9140b7"/>
    <p:sldId xmlns:r="http://schemas.openxmlformats.org/officeDocument/2006/relationships" id="261" r:id="R163f90343bab4d2b"/>
    <p:sldId xmlns:r="http://schemas.openxmlformats.org/officeDocument/2006/relationships" id="262" r:id="R6d34a47a99264e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3bea7571c4949" /><Relationship Type="http://schemas.openxmlformats.org/officeDocument/2006/relationships/slide" Target="/ppt/slides/slide1.xml" Id="Ra2117c3572be4314" /><Relationship Type="http://schemas.openxmlformats.org/officeDocument/2006/relationships/slide" Target="/ppt/slides/slide2.xml" Id="R78514ce9e3cc4741" /><Relationship Type="http://schemas.openxmlformats.org/officeDocument/2006/relationships/slide" Target="/ppt/slides/slide3.xml" Id="R39a1cc4c1b4544c7" /><Relationship Type="http://schemas.openxmlformats.org/officeDocument/2006/relationships/slide" Target="/ppt/slides/slide4.xml" Id="Ra9c7bef8b00b49c6" /><Relationship Type="http://schemas.openxmlformats.org/officeDocument/2006/relationships/slide" Target="/ppt/slides/slide5.xml" Id="R49a90e3fbe9140b7" /><Relationship Type="http://schemas.openxmlformats.org/officeDocument/2006/relationships/slide" Target="/ppt/slides/slide6.xml" Id="R163f90343bab4d2b" /><Relationship Type="http://schemas.openxmlformats.org/officeDocument/2006/relationships/slide" Target="/ppt/slides/slide7.xml" Id="R6d34a47a99264e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fc9b98fc64a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ba1b72d7f4205" /><Relationship Type="http://schemas.openxmlformats.org/officeDocument/2006/relationships/theme" Target="/ppt/slideMasters/theme/theme1.xml" Id="Rc3341b6ce54449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aba1b72d7f42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5c56c4a0946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bea3fe85c46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19cf331464b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e7986367143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64293a2d44b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7bdd356f142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5a74305854d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1 752 093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206 790 848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206 801 579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FREUCHEN MONA HODNE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992 060 379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