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5f2f91b88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2486c4e9846a9"/>
  </p:sldMasterIdLst>
  <p:sldIdLst>
    <p:sldId xmlns:r="http://schemas.openxmlformats.org/officeDocument/2006/relationships" id="256" r:id="Rbc2ed196fd25460b"/>
    <p:sldId xmlns:r="http://schemas.openxmlformats.org/officeDocument/2006/relationships" id="257" r:id="R15e006f21e7442e2"/>
    <p:sldId xmlns:r="http://schemas.openxmlformats.org/officeDocument/2006/relationships" id="258" r:id="Rb59a209b1f0a42ac"/>
    <p:sldId xmlns:r="http://schemas.openxmlformats.org/officeDocument/2006/relationships" id="259" r:id="R61a67dfcdb724c10"/>
    <p:sldId xmlns:r="http://schemas.openxmlformats.org/officeDocument/2006/relationships" id="260" r:id="Rc4b673dd6f264ed7"/>
    <p:sldId xmlns:r="http://schemas.openxmlformats.org/officeDocument/2006/relationships" id="261" r:id="Rd7ebae41b6d342e6"/>
    <p:sldId xmlns:r="http://schemas.openxmlformats.org/officeDocument/2006/relationships" id="262" r:id="R7319014f53ae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2486c4e9846a9" /><Relationship Type="http://schemas.openxmlformats.org/officeDocument/2006/relationships/slide" Target="/ppt/slides/slide1.xml" Id="Rbc2ed196fd25460b" /><Relationship Type="http://schemas.openxmlformats.org/officeDocument/2006/relationships/slide" Target="/ppt/slides/slide2.xml" Id="R15e006f21e7442e2" /><Relationship Type="http://schemas.openxmlformats.org/officeDocument/2006/relationships/slide" Target="/ppt/slides/slide3.xml" Id="Rb59a209b1f0a42ac" /><Relationship Type="http://schemas.openxmlformats.org/officeDocument/2006/relationships/slide" Target="/ppt/slides/slide4.xml" Id="R61a67dfcdb724c10" /><Relationship Type="http://schemas.openxmlformats.org/officeDocument/2006/relationships/slide" Target="/ppt/slides/slide5.xml" Id="Rc4b673dd6f264ed7" /><Relationship Type="http://schemas.openxmlformats.org/officeDocument/2006/relationships/slide" Target="/ppt/slides/slide6.xml" Id="Rd7ebae41b6d342e6" /><Relationship Type="http://schemas.openxmlformats.org/officeDocument/2006/relationships/slide" Target="/ppt/slides/slide7.xml" Id="R7319014f53ae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221f6be9d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eca063014217" /><Relationship Type="http://schemas.openxmlformats.org/officeDocument/2006/relationships/theme" Target="/ppt/slideMasters/theme/theme1.xml" Id="R25c6a68d1a3f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aeca06301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cdba14b3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51103767f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f161b2994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9412f651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8c8b7a45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444b2587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837ffd0df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