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af88aafcd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5f830f01f4b0e"/>
  </p:sldMasterIdLst>
  <p:sldIdLst>
    <p:sldId xmlns:r="http://schemas.openxmlformats.org/officeDocument/2006/relationships" id="256" r:id="R487c8413a5834616"/>
    <p:sldId xmlns:r="http://schemas.openxmlformats.org/officeDocument/2006/relationships" id="257" r:id="Rde11dcf7faa64527"/>
    <p:sldId xmlns:r="http://schemas.openxmlformats.org/officeDocument/2006/relationships" id="258" r:id="Ra2f0d0ac26cd42e5"/>
    <p:sldId xmlns:r="http://schemas.openxmlformats.org/officeDocument/2006/relationships" id="259" r:id="R60af591b08784295"/>
    <p:sldId xmlns:r="http://schemas.openxmlformats.org/officeDocument/2006/relationships" id="260" r:id="Rab92b1fdaa044b43"/>
    <p:sldId xmlns:r="http://schemas.openxmlformats.org/officeDocument/2006/relationships" id="261" r:id="Rc0153e12ad5e4edb"/>
    <p:sldId xmlns:r="http://schemas.openxmlformats.org/officeDocument/2006/relationships" id="262" r:id="R7a7dcd14bd58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5f830f01f4b0e" /><Relationship Type="http://schemas.openxmlformats.org/officeDocument/2006/relationships/slide" Target="/ppt/slides/slide1.xml" Id="R487c8413a5834616" /><Relationship Type="http://schemas.openxmlformats.org/officeDocument/2006/relationships/slide" Target="/ppt/slides/slide2.xml" Id="Rde11dcf7faa64527" /><Relationship Type="http://schemas.openxmlformats.org/officeDocument/2006/relationships/slide" Target="/ppt/slides/slide3.xml" Id="Ra2f0d0ac26cd42e5" /><Relationship Type="http://schemas.openxmlformats.org/officeDocument/2006/relationships/slide" Target="/ppt/slides/slide4.xml" Id="R60af591b08784295" /><Relationship Type="http://schemas.openxmlformats.org/officeDocument/2006/relationships/slide" Target="/ppt/slides/slide5.xml" Id="Rab92b1fdaa044b43" /><Relationship Type="http://schemas.openxmlformats.org/officeDocument/2006/relationships/slide" Target="/ppt/slides/slide6.xml" Id="Rc0153e12ad5e4edb" /><Relationship Type="http://schemas.openxmlformats.org/officeDocument/2006/relationships/slide" Target="/ppt/slides/slide7.xml" Id="R7a7dcd14bd58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b2412c375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8079fe5341d7" /><Relationship Type="http://schemas.openxmlformats.org/officeDocument/2006/relationships/theme" Target="/ppt/slideMasters/theme/theme1.xml" Id="R1679ddf76b6a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e8079fe53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a31fa8a6c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7abf99cf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8d7dc39dd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8f70985a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7721212f5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911da265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ead70146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160 455 552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160 547 679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