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50b80fa0245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2d4c7c94164dd5"/>
  </p:sldMasterIdLst>
  <p:sldIdLst>
    <p:sldId xmlns:r="http://schemas.openxmlformats.org/officeDocument/2006/relationships" id="256" r:id="R8694d6718bf54e28"/>
    <p:sldId xmlns:r="http://schemas.openxmlformats.org/officeDocument/2006/relationships" id="257" r:id="Rb429469f459e4a0d"/>
    <p:sldId xmlns:r="http://schemas.openxmlformats.org/officeDocument/2006/relationships" id="258" r:id="R13a31af45ce54c53"/>
    <p:sldId xmlns:r="http://schemas.openxmlformats.org/officeDocument/2006/relationships" id="259" r:id="R1948e6dea91d4364"/>
    <p:sldId xmlns:r="http://schemas.openxmlformats.org/officeDocument/2006/relationships" id="260" r:id="R4ad90f62a52440b0"/>
    <p:sldId xmlns:r="http://schemas.openxmlformats.org/officeDocument/2006/relationships" id="261" r:id="R378858cf200d401f"/>
    <p:sldId xmlns:r="http://schemas.openxmlformats.org/officeDocument/2006/relationships" id="262" r:id="R012bff7b2f9342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d4c7c94164dd5" /><Relationship Type="http://schemas.openxmlformats.org/officeDocument/2006/relationships/slide" Target="/ppt/slides/slide1.xml" Id="R8694d6718bf54e28" /><Relationship Type="http://schemas.openxmlformats.org/officeDocument/2006/relationships/slide" Target="/ppt/slides/slide2.xml" Id="Rb429469f459e4a0d" /><Relationship Type="http://schemas.openxmlformats.org/officeDocument/2006/relationships/slide" Target="/ppt/slides/slide3.xml" Id="R13a31af45ce54c53" /><Relationship Type="http://schemas.openxmlformats.org/officeDocument/2006/relationships/slide" Target="/ppt/slides/slide4.xml" Id="R1948e6dea91d4364" /><Relationship Type="http://schemas.openxmlformats.org/officeDocument/2006/relationships/slide" Target="/ppt/slides/slide5.xml" Id="R4ad90f62a52440b0" /><Relationship Type="http://schemas.openxmlformats.org/officeDocument/2006/relationships/slide" Target="/ppt/slides/slide6.xml" Id="R378858cf200d401f" /><Relationship Type="http://schemas.openxmlformats.org/officeDocument/2006/relationships/slide" Target="/ppt/slides/slide7.xml" Id="R012bff7b2f9342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0bad7bede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29ff30c9e4709" /><Relationship Type="http://schemas.openxmlformats.org/officeDocument/2006/relationships/theme" Target="/ppt/slideMasters/theme/theme1.xml" Id="R4996cb424f5845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129ff30c9e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9a6e7cbd848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9b407aa4c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671b5233d4d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88b8a540649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2ab2f9f8b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10e6199f34d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450a305942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HAVSTUENE DRIFT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8 422 967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DRIFT AS  –  93,4 %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992 078 944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HAVSTUENE DRIFT HOLDING AS</a:t>
            </a:r>
          </a:p>
        </p:txBody>
      </p:sp>
    </p:spTree>
  </p:cSld>
  <p:clrMapOvr>
    <a:masterClrMapping xmlns:a="http://schemas.openxmlformats.org/drawingml/2006/main"/>
  </p:clrMapOvr>
</p:sld>
</file>