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2b0db871f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2573355384c4d"/>
  </p:sldMasterIdLst>
  <p:sldIdLst>
    <p:sldId xmlns:r="http://schemas.openxmlformats.org/officeDocument/2006/relationships" id="256" r:id="R54775b0011e84424"/>
    <p:sldId xmlns:r="http://schemas.openxmlformats.org/officeDocument/2006/relationships" id="257" r:id="R15567cce2e344f9e"/>
    <p:sldId xmlns:r="http://schemas.openxmlformats.org/officeDocument/2006/relationships" id="258" r:id="R4f5843ea699d4260"/>
    <p:sldId xmlns:r="http://schemas.openxmlformats.org/officeDocument/2006/relationships" id="259" r:id="R69437fb3756f44a1"/>
    <p:sldId xmlns:r="http://schemas.openxmlformats.org/officeDocument/2006/relationships" id="260" r:id="R83cd1e33184d48a5"/>
    <p:sldId xmlns:r="http://schemas.openxmlformats.org/officeDocument/2006/relationships" id="261" r:id="R733718bceca3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2573355384c4d" /><Relationship Type="http://schemas.openxmlformats.org/officeDocument/2006/relationships/slide" Target="/ppt/slides/slide1.xml" Id="R54775b0011e84424" /><Relationship Type="http://schemas.openxmlformats.org/officeDocument/2006/relationships/slide" Target="/ppt/slides/slide2.xml" Id="R15567cce2e344f9e" /><Relationship Type="http://schemas.openxmlformats.org/officeDocument/2006/relationships/slide" Target="/ppt/slides/slide3.xml" Id="R4f5843ea699d4260" /><Relationship Type="http://schemas.openxmlformats.org/officeDocument/2006/relationships/slide" Target="/ppt/slides/slide4.xml" Id="R69437fb3756f44a1" /><Relationship Type="http://schemas.openxmlformats.org/officeDocument/2006/relationships/slide" Target="/ppt/slides/slide5.xml" Id="R83cd1e33184d48a5" /><Relationship Type="http://schemas.openxmlformats.org/officeDocument/2006/relationships/slide" Target="/ppt/slides/slide6.xml" Id="R733718bceca3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fa8ea36ec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752ee1b7345b5" /><Relationship Type="http://schemas.openxmlformats.org/officeDocument/2006/relationships/theme" Target="/ppt/slideMasters/theme/theme1.xml" Id="R6da54714326e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752ee1b73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c1713951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a275c452e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80b9f5cf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cadc23a39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7dd51354e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47b380e22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