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ddc5902ce641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c645522d554147"/>
  </p:sldMasterIdLst>
  <p:sldIdLst>
    <p:sldId xmlns:r="http://schemas.openxmlformats.org/officeDocument/2006/relationships" id="256" r:id="Ref5a309aeddb4f09"/>
    <p:sldId xmlns:r="http://schemas.openxmlformats.org/officeDocument/2006/relationships" id="257" r:id="R02ed7cacde3c439d"/>
    <p:sldId xmlns:r="http://schemas.openxmlformats.org/officeDocument/2006/relationships" id="258" r:id="Re129c7d7d28448e5"/>
    <p:sldId xmlns:r="http://schemas.openxmlformats.org/officeDocument/2006/relationships" id="259" r:id="Rbe49e5f755de4cf8"/>
    <p:sldId xmlns:r="http://schemas.openxmlformats.org/officeDocument/2006/relationships" id="260" r:id="Rec3f287dd1734e81"/>
    <p:sldId xmlns:r="http://schemas.openxmlformats.org/officeDocument/2006/relationships" id="261" r:id="Rc2c2b5aad81646e4"/>
    <p:sldId xmlns:r="http://schemas.openxmlformats.org/officeDocument/2006/relationships" id="262" r:id="Rf175db640d5f41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645522d554147" /><Relationship Type="http://schemas.openxmlformats.org/officeDocument/2006/relationships/slide" Target="/ppt/slides/slide1.xml" Id="Ref5a309aeddb4f09" /><Relationship Type="http://schemas.openxmlformats.org/officeDocument/2006/relationships/slide" Target="/ppt/slides/slide2.xml" Id="R02ed7cacde3c439d" /><Relationship Type="http://schemas.openxmlformats.org/officeDocument/2006/relationships/slide" Target="/ppt/slides/slide3.xml" Id="Re129c7d7d28448e5" /><Relationship Type="http://schemas.openxmlformats.org/officeDocument/2006/relationships/slide" Target="/ppt/slides/slide4.xml" Id="Rbe49e5f755de4cf8" /><Relationship Type="http://schemas.openxmlformats.org/officeDocument/2006/relationships/slide" Target="/ppt/slides/slide5.xml" Id="Rec3f287dd1734e81" /><Relationship Type="http://schemas.openxmlformats.org/officeDocument/2006/relationships/slide" Target="/ppt/slides/slide6.xml" Id="Rc2c2b5aad81646e4" /><Relationship Type="http://schemas.openxmlformats.org/officeDocument/2006/relationships/slide" Target="/ppt/slides/slide7.xml" Id="Rf175db640d5f41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5f55dcc9b4a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6d9eace084b5a" /><Relationship Type="http://schemas.openxmlformats.org/officeDocument/2006/relationships/theme" Target="/ppt/slideMasters/theme/theme1.xml" Id="R4ad139aa501041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c6d9eace084b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3fbd4937843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4b51dfd8a4a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82bc70f9247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af0d2af7c40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9aa31132449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bf1c3e4e845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2a48e89d84d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SYLTE-ROWAN PER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