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ccf3b771c54c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18fd8cd285476f"/>
  </p:sldMasterIdLst>
  <p:sldIdLst>
    <p:sldId xmlns:r="http://schemas.openxmlformats.org/officeDocument/2006/relationships" id="256" r:id="R8f302955cebf4840"/>
    <p:sldId xmlns:r="http://schemas.openxmlformats.org/officeDocument/2006/relationships" id="257" r:id="Re1c497863b9c45ae"/>
    <p:sldId xmlns:r="http://schemas.openxmlformats.org/officeDocument/2006/relationships" id="258" r:id="Re974b9495d3e471a"/>
    <p:sldId xmlns:r="http://schemas.openxmlformats.org/officeDocument/2006/relationships" id="259" r:id="Rb5505562e08b40f7"/>
    <p:sldId xmlns:r="http://schemas.openxmlformats.org/officeDocument/2006/relationships" id="260" r:id="Ra81a2f6c80bc4a8d"/>
    <p:sldId xmlns:r="http://schemas.openxmlformats.org/officeDocument/2006/relationships" id="261" r:id="Rdc06b71912944494"/>
    <p:sldId xmlns:r="http://schemas.openxmlformats.org/officeDocument/2006/relationships" id="262" r:id="R4ce44f82f9154d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8fd8cd285476f" /><Relationship Type="http://schemas.openxmlformats.org/officeDocument/2006/relationships/slide" Target="/ppt/slides/slide1.xml" Id="R8f302955cebf4840" /><Relationship Type="http://schemas.openxmlformats.org/officeDocument/2006/relationships/slide" Target="/ppt/slides/slide2.xml" Id="Re1c497863b9c45ae" /><Relationship Type="http://schemas.openxmlformats.org/officeDocument/2006/relationships/slide" Target="/ppt/slides/slide3.xml" Id="Re974b9495d3e471a" /><Relationship Type="http://schemas.openxmlformats.org/officeDocument/2006/relationships/slide" Target="/ppt/slides/slide4.xml" Id="Rb5505562e08b40f7" /><Relationship Type="http://schemas.openxmlformats.org/officeDocument/2006/relationships/slide" Target="/ppt/slides/slide5.xml" Id="Ra81a2f6c80bc4a8d" /><Relationship Type="http://schemas.openxmlformats.org/officeDocument/2006/relationships/slide" Target="/ppt/slides/slide6.xml" Id="Rdc06b71912944494" /><Relationship Type="http://schemas.openxmlformats.org/officeDocument/2006/relationships/slide" Target="/ppt/slides/slide7.xml" Id="R4ce44f82f9154d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afd807e284c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dd78301864618" /><Relationship Type="http://schemas.openxmlformats.org/officeDocument/2006/relationships/theme" Target="/ppt/slideMasters/theme/theme1.xml" Id="R4a8e540e47e34c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0dd783018646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e2d377c91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bffd0cba342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5fd0f0e7c42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28e5af69440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546e9949147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c8a1d73da4b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8e129a6b24c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HEDWIG ØGREID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HEDWIG ØGREID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30 493 532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31 207 158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40 991 030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61 031 550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HEDWIG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