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200e586bc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f8c75e02b4764"/>
  </p:sldMasterIdLst>
  <p:sldIdLst>
    <p:sldId xmlns:r="http://schemas.openxmlformats.org/officeDocument/2006/relationships" id="256" r:id="R5a7a373a6f824815"/>
    <p:sldId xmlns:r="http://schemas.openxmlformats.org/officeDocument/2006/relationships" id="257" r:id="R5a583337f7ea463b"/>
    <p:sldId xmlns:r="http://schemas.openxmlformats.org/officeDocument/2006/relationships" id="258" r:id="Rb1a918804548493c"/>
    <p:sldId xmlns:r="http://schemas.openxmlformats.org/officeDocument/2006/relationships" id="259" r:id="Re55d4ba84cb44d72"/>
    <p:sldId xmlns:r="http://schemas.openxmlformats.org/officeDocument/2006/relationships" id="260" r:id="R19e2af757fa44443"/>
    <p:sldId xmlns:r="http://schemas.openxmlformats.org/officeDocument/2006/relationships" id="261" r:id="R36e8f61d029142c8"/>
    <p:sldId xmlns:r="http://schemas.openxmlformats.org/officeDocument/2006/relationships" id="262" r:id="Rca6c5bc07326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f8c75e02b4764" /><Relationship Type="http://schemas.openxmlformats.org/officeDocument/2006/relationships/slide" Target="/ppt/slides/slide1.xml" Id="R5a7a373a6f824815" /><Relationship Type="http://schemas.openxmlformats.org/officeDocument/2006/relationships/slide" Target="/ppt/slides/slide2.xml" Id="R5a583337f7ea463b" /><Relationship Type="http://schemas.openxmlformats.org/officeDocument/2006/relationships/slide" Target="/ppt/slides/slide3.xml" Id="Rb1a918804548493c" /><Relationship Type="http://schemas.openxmlformats.org/officeDocument/2006/relationships/slide" Target="/ppt/slides/slide4.xml" Id="Re55d4ba84cb44d72" /><Relationship Type="http://schemas.openxmlformats.org/officeDocument/2006/relationships/slide" Target="/ppt/slides/slide5.xml" Id="R19e2af757fa44443" /><Relationship Type="http://schemas.openxmlformats.org/officeDocument/2006/relationships/slide" Target="/ppt/slides/slide6.xml" Id="R36e8f61d029142c8" /><Relationship Type="http://schemas.openxmlformats.org/officeDocument/2006/relationships/slide" Target="/ppt/slides/slide7.xml" Id="Rca6c5bc07326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31d26f2a9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0abdf317f4f33" /><Relationship Type="http://schemas.openxmlformats.org/officeDocument/2006/relationships/theme" Target="/ppt/slideMasters/theme/theme1.xml" Id="R80056d20410b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0abdf317f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cf3e0cbc5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54145ccb3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db32d73d6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69af82431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aea2ed14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0d7b4377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efd46e6d3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TRUNKFISH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30 970 652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HALVOR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