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350bc50c9d41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ad9d83272545f9"/>
  </p:sldMasterIdLst>
  <p:sldIdLst>
    <p:sldId xmlns:r="http://schemas.openxmlformats.org/officeDocument/2006/relationships" id="256" r:id="R72019325853a4172"/>
    <p:sldId xmlns:r="http://schemas.openxmlformats.org/officeDocument/2006/relationships" id="257" r:id="Rfe13d995808e48b9"/>
    <p:sldId xmlns:r="http://schemas.openxmlformats.org/officeDocument/2006/relationships" id="258" r:id="Rbecfcf57f9ae4fc3"/>
    <p:sldId xmlns:r="http://schemas.openxmlformats.org/officeDocument/2006/relationships" id="259" r:id="Rf954fd37791a4662"/>
    <p:sldId xmlns:r="http://schemas.openxmlformats.org/officeDocument/2006/relationships" id="260" r:id="R6238b135b77147b1"/>
    <p:sldId xmlns:r="http://schemas.openxmlformats.org/officeDocument/2006/relationships" id="261" r:id="Rc593fc95ba854be2"/>
    <p:sldId xmlns:r="http://schemas.openxmlformats.org/officeDocument/2006/relationships" id="262" r:id="Rc2cc8b80e47840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ad9d83272545f9" /><Relationship Type="http://schemas.openxmlformats.org/officeDocument/2006/relationships/slide" Target="/ppt/slides/slide1.xml" Id="R72019325853a4172" /><Relationship Type="http://schemas.openxmlformats.org/officeDocument/2006/relationships/slide" Target="/ppt/slides/slide2.xml" Id="Rfe13d995808e48b9" /><Relationship Type="http://schemas.openxmlformats.org/officeDocument/2006/relationships/slide" Target="/ppt/slides/slide3.xml" Id="Rbecfcf57f9ae4fc3" /><Relationship Type="http://schemas.openxmlformats.org/officeDocument/2006/relationships/slide" Target="/ppt/slides/slide4.xml" Id="Rf954fd37791a4662" /><Relationship Type="http://schemas.openxmlformats.org/officeDocument/2006/relationships/slide" Target="/ppt/slides/slide5.xml" Id="R6238b135b77147b1" /><Relationship Type="http://schemas.openxmlformats.org/officeDocument/2006/relationships/slide" Target="/ppt/slides/slide6.xml" Id="Rc593fc95ba854be2" /><Relationship Type="http://schemas.openxmlformats.org/officeDocument/2006/relationships/slide" Target="/ppt/slides/slide7.xml" Id="Rc2cc8b80e47840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ea5ae6842340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9950dcee245ab" /><Relationship Type="http://schemas.openxmlformats.org/officeDocument/2006/relationships/theme" Target="/ppt/slideMasters/theme/theme1.xml" Id="R2c7f178563654b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09950dcee245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0d34d811e40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2ee81972e45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9644623e548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8d15bf5be40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08725f3354f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a37893fb640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85e54daab47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CASI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CASI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CASI FINANS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CASI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CASI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CASI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9 119 009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7 682 446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10 025 395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143 111 885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151 953 554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CASI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CAMILLA MAY ANFINNSEN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CHRISTIAN ANFINNSEN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SINA HEIDIE FISCHER ANFINNSEN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CHRISTIAN ANFINNSEN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CASI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Fagerbakken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1813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27 96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panfinnsen@mac.com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992 097 299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CASI FINANS AS</a:t>
            </a:r>
          </a:p>
        </p:txBody>
      </p:sp>
    </p:spTree>
  </p:cSld>
  <p:clrMapOvr>
    <a:masterClrMapping xmlns:a="http://schemas.openxmlformats.org/drawingml/2006/main"/>
  </p:clrMapOvr>
</p:sld>
</file>