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78737b168e4e4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76af66cc634564"/>
  </p:sldMasterIdLst>
  <p:sldIdLst>
    <p:sldId xmlns:r="http://schemas.openxmlformats.org/officeDocument/2006/relationships" id="256" r:id="R7f711a9b2efb44c9"/>
    <p:sldId xmlns:r="http://schemas.openxmlformats.org/officeDocument/2006/relationships" id="257" r:id="R8f44b0b84c884b78"/>
    <p:sldId xmlns:r="http://schemas.openxmlformats.org/officeDocument/2006/relationships" id="258" r:id="R51c79b5e14ca4b8e"/>
    <p:sldId xmlns:r="http://schemas.openxmlformats.org/officeDocument/2006/relationships" id="259" r:id="R7308101f217e47aa"/>
    <p:sldId xmlns:r="http://schemas.openxmlformats.org/officeDocument/2006/relationships" id="260" r:id="R3c94caf93be44979"/>
    <p:sldId xmlns:r="http://schemas.openxmlformats.org/officeDocument/2006/relationships" id="261" r:id="R22af1f0cf4894679"/>
    <p:sldId xmlns:r="http://schemas.openxmlformats.org/officeDocument/2006/relationships" id="262" r:id="R8fc5b48684da48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76af66cc634564" /><Relationship Type="http://schemas.openxmlformats.org/officeDocument/2006/relationships/slide" Target="/ppt/slides/slide1.xml" Id="R7f711a9b2efb44c9" /><Relationship Type="http://schemas.openxmlformats.org/officeDocument/2006/relationships/slide" Target="/ppt/slides/slide2.xml" Id="R8f44b0b84c884b78" /><Relationship Type="http://schemas.openxmlformats.org/officeDocument/2006/relationships/slide" Target="/ppt/slides/slide3.xml" Id="R51c79b5e14ca4b8e" /><Relationship Type="http://schemas.openxmlformats.org/officeDocument/2006/relationships/slide" Target="/ppt/slides/slide4.xml" Id="R7308101f217e47aa" /><Relationship Type="http://schemas.openxmlformats.org/officeDocument/2006/relationships/slide" Target="/ppt/slides/slide5.xml" Id="R3c94caf93be44979" /><Relationship Type="http://schemas.openxmlformats.org/officeDocument/2006/relationships/slide" Target="/ppt/slides/slide6.xml" Id="R22af1f0cf4894679" /><Relationship Type="http://schemas.openxmlformats.org/officeDocument/2006/relationships/slide" Target="/ppt/slides/slide7.xml" Id="R8fc5b48684da48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58d6b728874ee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29f1aa15e8428a" /><Relationship Type="http://schemas.openxmlformats.org/officeDocument/2006/relationships/theme" Target="/ppt/slideMasters/theme/theme1.xml" Id="R7eaa49fc668749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29f1aa15e842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467bcf780847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aa1875dddb496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859274a8274d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6659877b844a0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70e78ce2da495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92b9115289466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ea930339244fc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PECA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PECA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PECA EIENDOM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PECA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PECA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PECA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12 945 056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9 669 405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−3 579 195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385 596 414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409 003 712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PECA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ANFINNSEN ØIEN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CASI FINANS AS  –  26,0 %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JACEL INVEST AS  –  22,1 %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CATHRIN ANFINNSEN THON  –  11,3 %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CHRISTIAN ANFINNSEN  –  7,4 %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PECA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Fagerbakken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1813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perchr@pecaeiendom.no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992 097 310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PECA EIENDOM AS</a:t>
            </a:r>
          </a:p>
        </p:txBody>
      </p:sp>
    </p:spTree>
  </p:cSld>
  <p:clrMapOvr>
    <a:masterClrMapping xmlns:a="http://schemas.openxmlformats.org/drawingml/2006/main"/>
  </p:clrMapOvr>
</p:sld>
</file>