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25ffe3a5b8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a2f9bb235a4706"/>
  </p:sldMasterIdLst>
  <p:sldIdLst>
    <p:sldId xmlns:r="http://schemas.openxmlformats.org/officeDocument/2006/relationships" id="256" r:id="R8ad38d652cf842a6"/>
    <p:sldId xmlns:r="http://schemas.openxmlformats.org/officeDocument/2006/relationships" id="257" r:id="R369b438b2b274d8e"/>
    <p:sldId xmlns:r="http://schemas.openxmlformats.org/officeDocument/2006/relationships" id="258" r:id="R425642eea05f4681"/>
    <p:sldId xmlns:r="http://schemas.openxmlformats.org/officeDocument/2006/relationships" id="259" r:id="R3396d83e4a1f4732"/>
    <p:sldId xmlns:r="http://schemas.openxmlformats.org/officeDocument/2006/relationships" id="260" r:id="R21cf21ef23d646eb"/>
    <p:sldId xmlns:r="http://schemas.openxmlformats.org/officeDocument/2006/relationships" id="261" r:id="R925bf486610f49ac"/>
    <p:sldId xmlns:r="http://schemas.openxmlformats.org/officeDocument/2006/relationships" id="262" r:id="R5931f6349986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2f9bb235a4706" /><Relationship Type="http://schemas.openxmlformats.org/officeDocument/2006/relationships/slide" Target="/ppt/slides/slide1.xml" Id="R8ad38d652cf842a6" /><Relationship Type="http://schemas.openxmlformats.org/officeDocument/2006/relationships/slide" Target="/ppt/slides/slide2.xml" Id="R369b438b2b274d8e" /><Relationship Type="http://schemas.openxmlformats.org/officeDocument/2006/relationships/slide" Target="/ppt/slides/slide3.xml" Id="R425642eea05f4681" /><Relationship Type="http://schemas.openxmlformats.org/officeDocument/2006/relationships/slide" Target="/ppt/slides/slide4.xml" Id="R3396d83e4a1f4732" /><Relationship Type="http://schemas.openxmlformats.org/officeDocument/2006/relationships/slide" Target="/ppt/slides/slide5.xml" Id="R21cf21ef23d646eb" /><Relationship Type="http://schemas.openxmlformats.org/officeDocument/2006/relationships/slide" Target="/ppt/slides/slide6.xml" Id="R925bf486610f49ac" /><Relationship Type="http://schemas.openxmlformats.org/officeDocument/2006/relationships/slide" Target="/ppt/slides/slide7.xml" Id="R5931f6349986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b2df8c8df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f9bade3db441c" /><Relationship Type="http://schemas.openxmlformats.org/officeDocument/2006/relationships/theme" Target="/ppt/slideMasters/theme/theme1.xml" Id="Rf5566f7a245741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f9bade3db44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3e1e6ade7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8ef1c18e049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5c71f6e11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08946647345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ef1cf6a0c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bf9cf86ec45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46d855180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19 446 339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202 787 319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206 761 608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MORTEN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morten@skagenkaien.no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