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0e5cb7fc6e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fec7937424b90"/>
  </p:sldMasterIdLst>
  <p:sldIdLst>
    <p:sldId xmlns:r="http://schemas.openxmlformats.org/officeDocument/2006/relationships" id="256" r:id="Rf0f7891f28ad43e1"/>
    <p:sldId xmlns:r="http://schemas.openxmlformats.org/officeDocument/2006/relationships" id="257" r:id="Rf4ad238d42ef435b"/>
    <p:sldId xmlns:r="http://schemas.openxmlformats.org/officeDocument/2006/relationships" id="258" r:id="R228666cacd51468a"/>
    <p:sldId xmlns:r="http://schemas.openxmlformats.org/officeDocument/2006/relationships" id="259" r:id="Ra8cbc064f6fa47af"/>
    <p:sldId xmlns:r="http://schemas.openxmlformats.org/officeDocument/2006/relationships" id="260" r:id="Rc7c6f4ce4df44f44"/>
    <p:sldId xmlns:r="http://schemas.openxmlformats.org/officeDocument/2006/relationships" id="261" r:id="R86b3c4472a994767"/>
    <p:sldId xmlns:r="http://schemas.openxmlformats.org/officeDocument/2006/relationships" id="262" r:id="R8f6625a488574c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fec7937424b90" /><Relationship Type="http://schemas.openxmlformats.org/officeDocument/2006/relationships/slide" Target="/ppt/slides/slide1.xml" Id="Rf0f7891f28ad43e1" /><Relationship Type="http://schemas.openxmlformats.org/officeDocument/2006/relationships/slide" Target="/ppt/slides/slide2.xml" Id="Rf4ad238d42ef435b" /><Relationship Type="http://schemas.openxmlformats.org/officeDocument/2006/relationships/slide" Target="/ppt/slides/slide3.xml" Id="R228666cacd51468a" /><Relationship Type="http://schemas.openxmlformats.org/officeDocument/2006/relationships/slide" Target="/ppt/slides/slide4.xml" Id="Ra8cbc064f6fa47af" /><Relationship Type="http://schemas.openxmlformats.org/officeDocument/2006/relationships/slide" Target="/ppt/slides/slide5.xml" Id="Rc7c6f4ce4df44f44" /><Relationship Type="http://schemas.openxmlformats.org/officeDocument/2006/relationships/slide" Target="/ppt/slides/slide6.xml" Id="R86b3c4472a994767" /><Relationship Type="http://schemas.openxmlformats.org/officeDocument/2006/relationships/slide" Target="/ppt/slides/slide7.xml" Id="R8f6625a488574c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8ff3d9d89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1aac83bd34754" /><Relationship Type="http://schemas.openxmlformats.org/officeDocument/2006/relationships/theme" Target="/ppt/slideMasters/theme/theme1.xml" Id="R3fa28b31c56e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c1aac83bd3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4f3cf7fb2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69dd68044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8479f0e51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e4fd9af3c4b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c570e4a5143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d3bf1647a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8692cad42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MATTERHORN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MATTERHORN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42 804 556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532 791 625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565 620 894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TERESA RAMM KLAVENESS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ninette.jurs@aspelinramm.no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992 100 079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MATTERHORN AS</a:t>
            </a:r>
          </a:p>
        </p:txBody>
      </p:sp>
    </p:spTree>
  </p:cSld>
  <p:clrMapOvr>
    <a:masterClrMapping xmlns:a="http://schemas.openxmlformats.org/drawingml/2006/main"/>
  </p:clrMapOvr>
</p:sld>
</file>