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837ee86d5a240b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a92facdc6c948ca"/>
  </p:sldMasterIdLst>
  <p:sldIdLst>
    <p:sldId xmlns:r="http://schemas.openxmlformats.org/officeDocument/2006/relationships" id="256" r:id="R850cab3bfcba43b9"/>
    <p:sldId xmlns:r="http://schemas.openxmlformats.org/officeDocument/2006/relationships" id="257" r:id="R25089a628ea94354"/>
    <p:sldId xmlns:r="http://schemas.openxmlformats.org/officeDocument/2006/relationships" id="258" r:id="Raad7cd05de154c8f"/>
    <p:sldId xmlns:r="http://schemas.openxmlformats.org/officeDocument/2006/relationships" id="259" r:id="R8a1cb49f1bb04df4"/>
    <p:sldId xmlns:r="http://schemas.openxmlformats.org/officeDocument/2006/relationships" id="260" r:id="R67344a19a7be44ad"/>
    <p:sldId xmlns:r="http://schemas.openxmlformats.org/officeDocument/2006/relationships" id="261" r:id="R882a1a17b46b486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a92facdc6c948ca" /><Relationship Type="http://schemas.openxmlformats.org/officeDocument/2006/relationships/slide" Target="/ppt/slides/slide1.xml" Id="R850cab3bfcba43b9" /><Relationship Type="http://schemas.openxmlformats.org/officeDocument/2006/relationships/slide" Target="/ppt/slides/slide2.xml" Id="R25089a628ea94354" /><Relationship Type="http://schemas.openxmlformats.org/officeDocument/2006/relationships/slide" Target="/ppt/slides/slide3.xml" Id="Raad7cd05de154c8f" /><Relationship Type="http://schemas.openxmlformats.org/officeDocument/2006/relationships/slide" Target="/ppt/slides/slide4.xml" Id="R8a1cb49f1bb04df4" /><Relationship Type="http://schemas.openxmlformats.org/officeDocument/2006/relationships/slide" Target="/ppt/slides/slide5.xml" Id="R67344a19a7be44ad" /><Relationship Type="http://schemas.openxmlformats.org/officeDocument/2006/relationships/slide" Target="/ppt/slides/slide6.xml" Id="R882a1a17b46b486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2c3bd2e934a456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0e30084fde4bc9" /><Relationship Type="http://schemas.openxmlformats.org/officeDocument/2006/relationships/theme" Target="/ppt/slideMasters/theme/theme1.xml" Id="Rf07a389bc6f6452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90e30084fde4bc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eb103ab1d44b1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d4d99fd8d74bd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9bd7a3aa884ca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b318f4099b4cc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1187b8a9a84dc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a5560bb6e34e0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SPAREBANKSTIFTELSEN BIEN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BIEN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SPAREBANKSTIFTELSEN BIEN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BIEN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BIEN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BIEN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−9 316 000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13 153 000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284 997 000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287 134 000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BIEN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Bygdøy allé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post@sparebankstiftelsenbien.no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992 103 280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BIEN</a:t>
            </a:r>
          </a:p>
        </p:txBody>
      </p:sp>
    </p:spTree>
  </p:cSld>
  <p:clrMapOvr>
    <a:masterClrMapping xmlns:a="http://schemas.openxmlformats.org/drawingml/2006/main"/>
  </p:clrMapOvr>
</p:sld>
</file>