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0a9948d9f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73dd695634046"/>
  </p:sldMasterIdLst>
  <p:sldIdLst>
    <p:sldId xmlns:r="http://schemas.openxmlformats.org/officeDocument/2006/relationships" id="256" r:id="Rf14ed43335aa4fb3"/>
    <p:sldId xmlns:r="http://schemas.openxmlformats.org/officeDocument/2006/relationships" id="257" r:id="R5a632e30e29b487a"/>
    <p:sldId xmlns:r="http://schemas.openxmlformats.org/officeDocument/2006/relationships" id="258" r:id="R87371896e1ba4c3c"/>
    <p:sldId xmlns:r="http://schemas.openxmlformats.org/officeDocument/2006/relationships" id="259" r:id="R3a1e735c0b614514"/>
    <p:sldId xmlns:r="http://schemas.openxmlformats.org/officeDocument/2006/relationships" id="260" r:id="Rce7bc02fc33c48aa"/>
    <p:sldId xmlns:r="http://schemas.openxmlformats.org/officeDocument/2006/relationships" id="261" r:id="R0bdb64be2a024d49"/>
    <p:sldId xmlns:r="http://schemas.openxmlformats.org/officeDocument/2006/relationships" id="262" r:id="Rd59f27e679ae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73dd695634046" /><Relationship Type="http://schemas.openxmlformats.org/officeDocument/2006/relationships/slide" Target="/ppt/slides/slide1.xml" Id="Rf14ed43335aa4fb3" /><Relationship Type="http://schemas.openxmlformats.org/officeDocument/2006/relationships/slide" Target="/ppt/slides/slide2.xml" Id="R5a632e30e29b487a" /><Relationship Type="http://schemas.openxmlformats.org/officeDocument/2006/relationships/slide" Target="/ppt/slides/slide3.xml" Id="R87371896e1ba4c3c" /><Relationship Type="http://schemas.openxmlformats.org/officeDocument/2006/relationships/slide" Target="/ppt/slides/slide4.xml" Id="R3a1e735c0b614514" /><Relationship Type="http://schemas.openxmlformats.org/officeDocument/2006/relationships/slide" Target="/ppt/slides/slide5.xml" Id="Rce7bc02fc33c48aa" /><Relationship Type="http://schemas.openxmlformats.org/officeDocument/2006/relationships/slide" Target="/ppt/slides/slide6.xml" Id="R0bdb64be2a024d49" /><Relationship Type="http://schemas.openxmlformats.org/officeDocument/2006/relationships/slide" Target="/ppt/slides/slide7.xml" Id="Rd59f27e679ae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edb5c891d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80f1ce24410f" /><Relationship Type="http://schemas.openxmlformats.org/officeDocument/2006/relationships/theme" Target="/ppt/slideMasters/theme/theme1.xml" Id="Ra26c2379394843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780f1ce24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1abf2f10142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ff367d05c47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8123af320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0f16db970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f5298e238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12f61fc3e49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bef4d4a1c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421 727 459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421 819 113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