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368ef84ca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d92f8a1d64fbc"/>
  </p:sldMasterIdLst>
  <p:sldIdLst>
    <p:sldId xmlns:r="http://schemas.openxmlformats.org/officeDocument/2006/relationships" id="256" r:id="R907caca2df5e4bfe"/>
    <p:sldId xmlns:r="http://schemas.openxmlformats.org/officeDocument/2006/relationships" id="257" r:id="R3982a9c280db4879"/>
    <p:sldId xmlns:r="http://schemas.openxmlformats.org/officeDocument/2006/relationships" id="258" r:id="R967766e3f4fe4a02"/>
    <p:sldId xmlns:r="http://schemas.openxmlformats.org/officeDocument/2006/relationships" id="259" r:id="R5ec1dedaf4a24348"/>
    <p:sldId xmlns:r="http://schemas.openxmlformats.org/officeDocument/2006/relationships" id="260" r:id="Rea0eed6190284f41"/>
    <p:sldId xmlns:r="http://schemas.openxmlformats.org/officeDocument/2006/relationships" id="261" r:id="Rf96c3f08c7dd4664"/>
    <p:sldId xmlns:r="http://schemas.openxmlformats.org/officeDocument/2006/relationships" id="262" r:id="R6e4975618322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d92f8a1d64fbc" /><Relationship Type="http://schemas.openxmlformats.org/officeDocument/2006/relationships/slide" Target="/ppt/slides/slide1.xml" Id="R907caca2df5e4bfe" /><Relationship Type="http://schemas.openxmlformats.org/officeDocument/2006/relationships/slide" Target="/ppt/slides/slide2.xml" Id="R3982a9c280db4879" /><Relationship Type="http://schemas.openxmlformats.org/officeDocument/2006/relationships/slide" Target="/ppt/slides/slide3.xml" Id="R967766e3f4fe4a02" /><Relationship Type="http://schemas.openxmlformats.org/officeDocument/2006/relationships/slide" Target="/ppt/slides/slide4.xml" Id="R5ec1dedaf4a24348" /><Relationship Type="http://schemas.openxmlformats.org/officeDocument/2006/relationships/slide" Target="/ppt/slides/slide5.xml" Id="Rea0eed6190284f41" /><Relationship Type="http://schemas.openxmlformats.org/officeDocument/2006/relationships/slide" Target="/ppt/slides/slide6.xml" Id="Rf96c3f08c7dd4664" /><Relationship Type="http://schemas.openxmlformats.org/officeDocument/2006/relationships/slide" Target="/ppt/slides/slide7.xml" Id="R6e4975618322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27e037676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cb376e81460f" /><Relationship Type="http://schemas.openxmlformats.org/officeDocument/2006/relationships/theme" Target="/ppt/slideMasters/theme/theme1.xml" Id="Rf19593ec0eaf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ccb376e81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12e821a5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f35c0312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0eb9b603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77e337cb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7510dbf6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aa0d5943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fdeef1de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