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2d82d3ad846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1810c7882c4dd1"/>
  </p:sldMasterIdLst>
  <p:sldIdLst>
    <p:sldId xmlns:r="http://schemas.openxmlformats.org/officeDocument/2006/relationships" id="256" r:id="Rc2705be62335483b"/>
    <p:sldId xmlns:r="http://schemas.openxmlformats.org/officeDocument/2006/relationships" id="257" r:id="Rdbf37a88dc584bbb"/>
    <p:sldId xmlns:r="http://schemas.openxmlformats.org/officeDocument/2006/relationships" id="258" r:id="R9175775ca2a2439d"/>
    <p:sldId xmlns:r="http://schemas.openxmlformats.org/officeDocument/2006/relationships" id="259" r:id="R1c42a156cf304735"/>
    <p:sldId xmlns:r="http://schemas.openxmlformats.org/officeDocument/2006/relationships" id="260" r:id="R5c5cd2eb5e4146ec"/>
    <p:sldId xmlns:r="http://schemas.openxmlformats.org/officeDocument/2006/relationships" id="261" r:id="R5c70d95a28584606"/>
    <p:sldId xmlns:r="http://schemas.openxmlformats.org/officeDocument/2006/relationships" id="262" r:id="R5c6f7ee028924e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1810c7882c4dd1" /><Relationship Type="http://schemas.openxmlformats.org/officeDocument/2006/relationships/slide" Target="/ppt/slides/slide1.xml" Id="Rc2705be62335483b" /><Relationship Type="http://schemas.openxmlformats.org/officeDocument/2006/relationships/slide" Target="/ppt/slides/slide2.xml" Id="Rdbf37a88dc584bbb" /><Relationship Type="http://schemas.openxmlformats.org/officeDocument/2006/relationships/slide" Target="/ppt/slides/slide3.xml" Id="R9175775ca2a2439d" /><Relationship Type="http://schemas.openxmlformats.org/officeDocument/2006/relationships/slide" Target="/ppt/slides/slide4.xml" Id="R1c42a156cf304735" /><Relationship Type="http://schemas.openxmlformats.org/officeDocument/2006/relationships/slide" Target="/ppt/slides/slide5.xml" Id="R5c5cd2eb5e4146ec" /><Relationship Type="http://schemas.openxmlformats.org/officeDocument/2006/relationships/slide" Target="/ppt/slides/slide6.xml" Id="R5c70d95a28584606" /><Relationship Type="http://schemas.openxmlformats.org/officeDocument/2006/relationships/slide" Target="/ppt/slides/slide7.xml" Id="R5c6f7ee028924e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91818287314c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3318701f4459f" /><Relationship Type="http://schemas.openxmlformats.org/officeDocument/2006/relationships/theme" Target="/ppt/slideMasters/theme/theme1.xml" Id="Ra43459b188f644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03318701f445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b1c11805c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258c9ed644f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a7f1e6cee48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ed7325f184b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3356242d941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a59f7b5774e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96be9b31948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19 705 399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343 800 947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343 969 818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