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2f2ac5d23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01f8935c74b27"/>
  </p:sldMasterIdLst>
  <p:sldIdLst>
    <p:sldId xmlns:r="http://schemas.openxmlformats.org/officeDocument/2006/relationships" id="256" r:id="R8909a327b6aa43c5"/>
    <p:sldId xmlns:r="http://schemas.openxmlformats.org/officeDocument/2006/relationships" id="257" r:id="R5ac5c02b32864930"/>
    <p:sldId xmlns:r="http://schemas.openxmlformats.org/officeDocument/2006/relationships" id="258" r:id="Rb848c28dfbdf4826"/>
    <p:sldId xmlns:r="http://schemas.openxmlformats.org/officeDocument/2006/relationships" id="259" r:id="R895ba67e1a25489f"/>
    <p:sldId xmlns:r="http://schemas.openxmlformats.org/officeDocument/2006/relationships" id="260" r:id="R941b123848fc4a23"/>
    <p:sldId xmlns:r="http://schemas.openxmlformats.org/officeDocument/2006/relationships" id="261" r:id="R8fcc56f61ec74510"/>
    <p:sldId xmlns:r="http://schemas.openxmlformats.org/officeDocument/2006/relationships" id="262" r:id="R12a6d62f81bd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01f8935c74b27" /><Relationship Type="http://schemas.openxmlformats.org/officeDocument/2006/relationships/slide" Target="/ppt/slides/slide1.xml" Id="R8909a327b6aa43c5" /><Relationship Type="http://schemas.openxmlformats.org/officeDocument/2006/relationships/slide" Target="/ppt/slides/slide2.xml" Id="R5ac5c02b32864930" /><Relationship Type="http://schemas.openxmlformats.org/officeDocument/2006/relationships/slide" Target="/ppt/slides/slide3.xml" Id="Rb848c28dfbdf4826" /><Relationship Type="http://schemas.openxmlformats.org/officeDocument/2006/relationships/slide" Target="/ppt/slides/slide4.xml" Id="R895ba67e1a25489f" /><Relationship Type="http://schemas.openxmlformats.org/officeDocument/2006/relationships/slide" Target="/ppt/slides/slide5.xml" Id="R941b123848fc4a23" /><Relationship Type="http://schemas.openxmlformats.org/officeDocument/2006/relationships/slide" Target="/ppt/slides/slide6.xml" Id="R8fcc56f61ec74510" /><Relationship Type="http://schemas.openxmlformats.org/officeDocument/2006/relationships/slide" Target="/ppt/slides/slide7.xml" Id="R12a6d62f81bd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496e42f0c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11700fb174963" /><Relationship Type="http://schemas.openxmlformats.org/officeDocument/2006/relationships/theme" Target="/ppt/slideMasters/theme/theme1.xml" Id="R93d5e11e514c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11700fb17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4bb6d274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bb89c8896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22ad93c4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168a3788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70ca3ad4b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399a6207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46711531b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