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39fe4769b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e42f8e2e44541"/>
  </p:sldMasterIdLst>
  <p:sldIdLst>
    <p:sldId xmlns:r="http://schemas.openxmlformats.org/officeDocument/2006/relationships" id="256" r:id="R312dd2c016824a30"/>
    <p:sldId xmlns:r="http://schemas.openxmlformats.org/officeDocument/2006/relationships" id="257" r:id="R27f58da00f1c46c1"/>
    <p:sldId xmlns:r="http://schemas.openxmlformats.org/officeDocument/2006/relationships" id="258" r:id="R26e81a98302840eb"/>
    <p:sldId xmlns:r="http://schemas.openxmlformats.org/officeDocument/2006/relationships" id="259" r:id="Rc7223685bcd4496f"/>
    <p:sldId xmlns:r="http://schemas.openxmlformats.org/officeDocument/2006/relationships" id="260" r:id="R0e5000a9801b4a81"/>
    <p:sldId xmlns:r="http://schemas.openxmlformats.org/officeDocument/2006/relationships" id="261" r:id="Rea2a6b48de694a8c"/>
    <p:sldId xmlns:r="http://schemas.openxmlformats.org/officeDocument/2006/relationships" id="262" r:id="R7f54cc779f75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e42f8e2e44541" /><Relationship Type="http://schemas.openxmlformats.org/officeDocument/2006/relationships/slide" Target="/ppt/slides/slide1.xml" Id="R312dd2c016824a30" /><Relationship Type="http://schemas.openxmlformats.org/officeDocument/2006/relationships/slide" Target="/ppt/slides/slide2.xml" Id="R27f58da00f1c46c1" /><Relationship Type="http://schemas.openxmlformats.org/officeDocument/2006/relationships/slide" Target="/ppt/slides/slide3.xml" Id="R26e81a98302840eb" /><Relationship Type="http://schemas.openxmlformats.org/officeDocument/2006/relationships/slide" Target="/ppt/slides/slide4.xml" Id="Rc7223685bcd4496f" /><Relationship Type="http://schemas.openxmlformats.org/officeDocument/2006/relationships/slide" Target="/ppt/slides/slide5.xml" Id="R0e5000a9801b4a81" /><Relationship Type="http://schemas.openxmlformats.org/officeDocument/2006/relationships/slide" Target="/ppt/slides/slide6.xml" Id="Rea2a6b48de694a8c" /><Relationship Type="http://schemas.openxmlformats.org/officeDocument/2006/relationships/slide" Target="/ppt/slides/slide7.xml" Id="R7f54cc779f75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740184938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8272e2f04d3e" /><Relationship Type="http://schemas.openxmlformats.org/officeDocument/2006/relationships/theme" Target="/ppt/slideMasters/theme/theme1.xml" Id="R8885f518f016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18272e2f0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06be8bee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51ae3979e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8d27c8ae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42b6a5094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f7aa1723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f0820550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6e4c470b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