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326b72645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e6abc874f94596"/>
  </p:sldMasterIdLst>
  <p:sldIdLst>
    <p:sldId xmlns:r="http://schemas.openxmlformats.org/officeDocument/2006/relationships" id="256" r:id="R270eae42a7584607"/>
    <p:sldId xmlns:r="http://schemas.openxmlformats.org/officeDocument/2006/relationships" id="257" r:id="R553a6220767e443d"/>
    <p:sldId xmlns:r="http://schemas.openxmlformats.org/officeDocument/2006/relationships" id="258" r:id="R9c4379d0c40f4de0"/>
    <p:sldId xmlns:r="http://schemas.openxmlformats.org/officeDocument/2006/relationships" id="259" r:id="R12e7b4a99c40490f"/>
    <p:sldId xmlns:r="http://schemas.openxmlformats.org/officeDocument/2006/relationships" id="260" r:id="R09ca14a6bf6748a3"/>
    <p:sldId xmlns:r="http://schemas.openxmlformats.org/officeDocument/2006/relationships" id="261" r:id="R7cb7a0e0df7a4d07"/>
    <p:sldId xmlns:r="http://schemas.openxmlformats.org/officeDocument/2006/relationships" id="262" r:id="R2199ceab611144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6abc874f94596" /><Relationship Type="http://schemas.openxmlformats.org/officeDocument/2006/relationships/slide" Target="/ppt/slides/slide1.xml" Id="R270eae42a7584607" /><Relationship Type="http://schemas.openxmlformats.org/officeDocument/2006/relationships/slide" Target="/ppt/slides/slide2.xml" Id="R553a6220767e443d" /><Relationship Type="http://schemas.openxmlformats.org/officeDocument/2006/relationships/slide" Target="/ppt/slides/slide3.xml" Id="R9c4379d0c40f4de0" /><Relationship Type="http://schemas.openxmlformats.org/officeDocument/2006/relationships/slide" Target="/ppt/slides/slide4.xml" Id="R12e7b4a99c40490f" /><Relationship Type="http://schemas.openxmlformats.org/officeDocument/2006/relationships/slide" Target="/ppt/slides/slide5.xml" Id="R09ca14a6bf6748a3" /><Relationship Type="http://schemas.openxmlformats.org/officeDocument/2006/relationships/slide" Target="/ppt/slides/slide6.xml" Id="R7cb7a0e0df7a4d07" /><Relationship Type="http://schemas.openxmlformats.org/officeDocument/2006/relationships/slide" Target="/ppt/slides/slide7.xml" Id="R2199ceab611144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16f645483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8e073023341b9" /><Relationship Type="http://schemas.openxmlformats.org/officeDocument/2006/relationships/theme" Target="/ppt/slideMasters/theme/theme1.xml" Id="Rf12a76e0dd1c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28e0730233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fddf80a15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e855b5d33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9fd4b47c24f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908a763a8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82cc5e46a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1409c4eb84e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03769e6eb4c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25 681 250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387 873 326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394 922 517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