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312339852846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d766b594b341c5"/>
  </p:sldMasterIdLst>
  <p:sldIdLst>
    <p:sldId xmlns:r="http://schemas.openxmlformats.org/officeDocument/2006/relationships" id="256" r:id="R79cda9a3b9704c9c"/>
    <p:sldId xmlns:r="http://schemas.openxmlformats.org/officeDocument/2006/relationships" id="257" r:id="Rc37549a14ba74d7d"/>
    <p:sldId xmlns:r="http://schemas.openxmlformats.org/officeDocument/2006/relationships" id="258" r:id="R7384b38817914682"/>
    <p:sldId xmlns:r="http://schemas.openxmlformats.org/officeDocument/2006/relationships" id="259" r:id="R4c78216afbc449b8"/>
    <p:sldId xmlns:r="http://schemas.openxmlformats.org/officeDocument/2006/relationships" id="260" r:id="R449ad9a0dec44d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d766b594b341c5" /><Relationship Type="http://schemas.openxmlformats.org/officeDocument/2006/relationships/slide" Target="/ppt/slides/slide1.xml" Id="R79cda9a3b9704c9c" /><Relationship Type="http://schemas.openxmlformats.org/officeDocument/2006/relationships/slide" Target="/ppt/slides/slide2.xml" Id="Rc37549a14ba74d7d" /><Relationship Type="http://schemas.openxmlformats.org/officeDocument/2006/relationships/slide" Target="/ppt/slides/slide3.xml" Id="R7384b38817914682" /><Relationship Type="http://schemas.openxmlformats.org/officeDocument/2006/relationships/slide" Target="/ppt/slides/slide4.xml" Id="R4c78216afbc449b8" /><Relationship Type="http://schemas.openxmlformats.org/officeDocument/2006/relationships/slide" Target="/ppt/slides/slide5.xml" Id="R449ad9a0dec44d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cbcadd5afb4e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38eeaf72746a1" /><Relationship Type="http://schemas.openxmlformats.org/officeDocument/2006/relationships/theme" Target="/ppt/slideMasters/theme/theme1.xml" Id="Rb059d06f5f8546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f38eeaf72746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7f14869514f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0b034711b4c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caee69e5442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c89641a1747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ab7e5d74148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 KOMMUNALE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KOMMUNALE PENSJONSKASSE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11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pensjonskassen@molde.kommune.no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www.molde.kommune.no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992 115 181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KOMMUNALE PENSJONSKASSE</a:t>
            </a:r>
          </a:p>
        </p:txBody>
      </p:sp>
    </p:spTree>
  </p:cSld>
  <p:clrMapOvr>
    <a:masterClrMapping xmlns:a="http://schemas.openxmlformats.org/drawingml/2006/main"/>
  </p:clrMapOvr>
</p:sld>
</file>