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d66d84c50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0f2c4ca3b4c22"/>
  </p:sldMasterIdLst>
  <p:sldIdLst>
    <p:sldId xmlns:r="http://schemas.openxmlformats.org/officeDocument/2006/relationships" id="256" r:id="Ree1ec5fef28a4076"/>
    <p:sldId xmlns:r="http://schemas.openxmlformats.org/officeDocument/2006/relationships" id="257" r:id="R24a04ad3e07a48cb"/>
    <p:sldId xmlns:r="http://schemas.openxmlformats.org/officeDocument/2006/relationships" id="258" r:id="R08a4f9d4e02e46aa"/>
    <p:sldId xmlns:r="http://schemas.openxmlformats.org/officeDocument/2006/relationships" id="259" r:id="Rc6aae9dbe6cf4ac2"/>
    <p:sldId xmlns:r="http://schemas.openxmlformats.org/officeDocument/2006/relationships" id="260" r:id="Rb27657753c794749"/>
    <p:sldId xmlns:r="http://schemas.openxmlformats.org/officeDocument/2006/relationships" id="261" r:id="R7a2ad728c7764d7a"/>
    <p:sldId xmlns:r="http://schemas.openxmlformats.org/officeDocument/2006/relationships" id="262" r:id="Rc8471835e325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0f2c4ca3b4c22" /><Relationship Type="http://schemas.openxmlformats.org/officeDocument/2006/relationships/slide" Target="/ppt/slides/slide1.xml" Id="Ree1ec5fef28a4076" /><Relationship Type="http://schemas.openxmlformats.org/officeDocument/2006/relationships/slide" Target="/ppt/slides/slide2.xml" Id="R24a04ad3e07a48cb" /><Relationship Type="http://schemas.openxmlformats.org/officeDocument/2006/relationships/slide" Target="/ppt/slides/slide3.xml" Id="R08a4f9d4e02e46aa" /><Relationship Type="http://schemas.openxmlformats.org/officeDocument/2006/relationships/slide" Target="/ppt/slides/slide4.xml" Id="Rc6aae9dbe6cf4ac2" /><Relationship Type="http://schemas.openxmlformats.org/officeDocument/2006/relationships/slide" Target="/ppt/slides/slide5.xml" Id="Rb27657753c794749" /><Relationship Type="http://schemas.openxmlformats.org/officeDocument/2006/relationships/slide" Target="/ppt/slides/slide6.xml" Id="R7a2ad728c7764d7a" /><Relationship Type="http://schemas.openxmlformats.org/officeDocument/2006/relationships/slide" Target="/ppt/slides/slide7.xml" Id="Rc8471835e325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f325e63e7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21df0ec7949cc" /><Relationship Type="http://schemas.openxmlformats.org/officeDocument/2006/relationships/theme" Target="/ppt/slideMasters/theme/theme1.xml" Id="R3f5535b975a7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21df0ec79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488a415034d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2b74e4702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f9cd3e0ea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96c0121cb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0e4ddef5c4e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d0c167860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b3a02fbd3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336 957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1 998 624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AVEN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Verven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