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e557348be224f5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70ac68fa2724111"/>
  </p:sldMasterIdLst>
  <p:sldIdLst>
    <p:sldId xmlns:r="http://schemas.openxmlformats.org/officeDocument/2006/relationships" id="256" r:id="Rb9009f0986e3408f"/>
    <p:sldId xmlns:r="http://schemas.openxmlformats.org/officeDocument/2006/relationships" id="257" r:id="Raf555220bf91467f"/>
    <p:sldId xmlns:r="http://schemas.openxmlformats.org/officeDocument/2006/relationships" id="258" r:id="R0e16bfaee28349b7"/>
    <p:sldId xmlns:r="http://schemas.openxmlformats.org/officeDocument/2006/relationships" id="259" r:id="R99e5dc367aa84a4b"/>
    <p:sldId xmlns:r="http://schemas.openxmlformats.org/officeDocument/2006/relationships" id="260" r:id="R3c2f2a5fa4094818"/>
    <p:sldId xmlns:r="http://schemas.openxmlformats.org/officeDocument/2006/relationships" id="261" r:id="R98f3c581744c4177"/>
    <p:sldId xmlns:r="http://schemas.openxmlformats.org/officeDocument/2006/relationships" id="262" r:id="R0c89833074bc453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70ac68fa2724111" /><Relationship Type="http://schemas.openxmlformats.org/officeDocument/2006/relationships/slide" Target="/ppt/slides/slide1.xml" Id="Rb9009f0986e3408f" /><Relationship Type="http://schemas.openxmlformats.org/officeDocument/2006/relationships/slide" Target="/ppt/slides/slide2.xml" Id="Raf555220bf91467f" /><Relationship Type="http://schemas.openxmlformats.org/officeDocument/2006/relationships/slide" Target="/ppt/slides/slide3.xml" Id="R0e16bfaee28349b7" /><Relationship Type="http://schemas.openxmlformats.org/officeDocument/2006/relationships/slide" Target="/ppt/slides/slide4.xml" Id="R99e5dc367aa84a4b" /><Relationship Type="http://schemas.openxmlformats.org/officeDocument/2006/relationships/slide" Target="/ppt/slides/slide5.xml" Id="R3c2f2a5fa4094818" /><Relationship Type="http://schemas.openxmlformats.org/officeDocument/2006/relationships/slide" Target="/ppt/slides/slide6.xml" Id="R98f3c581744c4177" /><Relationship Type="http://schemas.openxmlformats.org/officeDocument/2006/relationships/slide" Target="/ppt/slides/slide7.xml" Id="R0c89833074bc453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f7c10c5c5da431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c75190dd2074b47" /><Relationship Type="http://schemas.openxmlformats.org/officeDocument/2006/relationships/theme" Target="/ppt/slideMasters/theme/theme1.xml" Id="R19cc4f740397430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c75190dd2074b4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b9cbe00fea048e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f8a26d85b5d464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1858232d7f246c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d0db0cee6d2447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db50fcbd5ea4de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a4f55e843fe4f66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c81deabcbbb46c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CAPAX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CAPAX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CAPAX AS ble etablert [år] og holder til i Randaberg.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CAPAX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CAPAX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CAPAX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2 406 844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1 319 117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996 795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1 620 386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4 090 621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CAPAX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EIGANES VEKST AS  –  100,0 %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ODDVIN EGGEBØ  –  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CAPAX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Torvmyrveien 26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4070 Randaberg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992 121 777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CAPAX AS</a:t>
            </a:r>
          </a:p>
        </p:txBody>
      </p:sp>
    </p:spTree>
  </p:cSld>
  <p:clrMapOvr>
    <a:masterClrMapping xmlns:a="http://schemas.openxmlformats.org/drawingml/2006/main"/>
  </p:clrMapOvr>
</p:sld>
</file>