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d1ade9fb3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2b9d92157646dc"/>
  </p:sldMasterIdLst>
  <p:sldIdLst>
    <p:sldId xmlns:r="http://schemas.openxmlformats.org/officeDocument/2006/relationships" id="256" r:id="Rf60188ff389f425b"/>
    <p:sldId xmlns:r="http://schemas.openxmlformats.org/officeDocument/2006/relationships" id="257" r:id="Rae707870999146d3"/>
    <p:sldId xmlns:r="http://schemas.openxmlformats.org/officeDocument/2006/relationships" id="258" r:id="R53e9395a419d4138"/>
    <p:sldId xmlns:r="http://schemas.openxmlformats.org/officeDocument/2006/relationships" id="259" r:id="R09cf936755db4290"/>
    <p:sldId xmlns:r="http://schemas.openxmlformats.org/officeDocument/2006/relationships" id="260" r:id="R849e17c4c550486b"/>
    <p:sldId xmlns:r="http://schemas.openxmlformats.org/officeDocument/2006/relationships" id="261" r:id="R0beeaea069fd49b2"/>
    <p:sldId xmlns:r="http://schemas.openxmlformats.org/officeDocument/2006/relationships" id="262" r:id="Re422eba36515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b9d92157646dc" /><Relationship Type="http://schemas.openxmlformats.org/officeDocument/2006/relationships/slide" Target="/ppt/slides/slide1.xml" Id="Rf60188ff389f425b" /><Relationship Type="http://schemas.openxmlformats.org/officeDocument/2006/relationships/slide" Target="/ppt/slides/slide2.xml" Id="Rae707870999146d3" /><Relationship Type="http://schemas.openxmlformats.org/officeDocument/2006/relationships/slide" Target="/ppt/slides/slide3.xml" Id="R53e9395a419d4138" /><Relationship Type="http://schemas.openxmlformats.org/officeDocument/2006/relationships/slide" Target="/ppt/slides/slide4.xml" Id="R09cf936755db4290" /><Relationship Type="http://schemas.openxmlformats.org/officeDocument/2006/relationships/slide" Target="/ppt/slides/slide5.xml" Id="R849e17c4c550486b" /><Relationship Type="http://schemas.openxmlformats.org/officeDocument/2006/relationships/slide" Target="/ppt/slides/slide6.xml" Id="R0beeaea069fd49b2" /><Relationship Type="http://schemas.openxmlformats.org/officeDocument/2006/relationships/slide" Target="/ppt/slides/slide7.xml" Id="Re422eba36515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f5c1b95ca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ce30cc58343c4" /><Relationship Type="http://schemas.openxmlformats.org/officeDocument/2006/relationships/theme" Target="/ppt/slideMasters/theme/theme1.xml" Id="Rb6231e8f607a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ce30cc583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84e1c5c6c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243c034fb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86a276381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e4369571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695ca5925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732fe761f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92f401dcb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APRIORI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APRIORI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17 664 144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66 888 487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73 161 536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 CECILIE MARI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TODAL INA THERESE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pia.wikborg@gmail.com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992 126 787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