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0b53a806d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df5d52fc048fc"/>
  </p:sldMasterIdLst>
  <p:sldIdLst>
    <p:sldId xmlns:r="http://schemas.openxmlformats.org/officeDocument/2006/relationships" id="256" r:id="R9b741a4edc40464b"/>
    <p:sldId xmlns:r="http://schemas.openxmlformats.org/officeDocument/2006/relationships" id="257" r:id="R3e9da6ab92134623"/>
    <p:sldId xmlns:r="http://schemas.openxmlformats.org/officeDocument/2006/relationships" id="258" r:id="R048531e611f84093"/>
    <p:sldId xmlns:r="http://schemas.openxmlformats.org/officeDocument/2006/relationships" id="259" r:id="R0ecc2a4390ed4640"/>
    <p:sldId xmlns:r="http://schemas.openxmlformats.org/officeDocument/2006/relationships" id="260" r:id="R4cccc53002fc4b0c"/>
    <p:sldId xmlns:r="http://schemas.openxmlformats.org/officeDocument/2006/relationships" id="261" r:id="R0a5de367a9d34073"/>
    <p:sldId xmlns:r="http://schemas.openxmlformats.org/officeDocument/2006/relationships" id="262" r:id="Rb44d4cf106e8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df5d52fc048fc" /><Relationship Type="http://schemas.openxmlformats.org/officeDocument/2006/relationships/slide" Target="/ppt/slides/slide1.xml" Id="R9b741a4edc40464b" /><Relationship Type="http://schemas.openxmlformats.org/officeDocument/2006/relationships/slide" Target="/ppt/slides/slide2.xml" Id="R3e9da6ab92134623" /><Relationship Type="http://schemas.openxmlformats.org/officeDocument/2006/relationships/slide" Target="/ppt/slides/slide3.xml" Id="R048531e611f84093" /><Relationship Type="http://schemas.openxmlformats.org/officeDocument/2006/relationships/slide" Target="/ppt/slides/slide4.xml" Id="R0ecc2a4390ed4640" /><Relationship Type="http://schemas.openxmlformats.org/officeDocument/2006/relationships/slide" Target="/ppt/slides/slide5.xml" Id="R4cccc53002fc4b0c" /><Relationship Type="http://schemas.openxmlformats.org/officeDocument/2006/relationships/slide" Target="/ppt/slides/slide6.xml" Id="R0a5de367a9d34073" /><Relationship Type="http://schemas.openxmlformats.org/officeDocument/2006/relationships/slide" Target="/ppt/slides/slide7.xml" Id="Rb44d4cf106e8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bfb7781a3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94252a264a9f" /><Relationship Type="http://schemas.openxmlformats.org/officeDocument/2006/relationships/theme" Target="/ppt/slideMasters/theme/theme1.xml" Id="Rd92305a4a601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694252a26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33391e6b8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14c51920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9015886f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36eccd9d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90a0978b3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05621571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a46a6d35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BANDED PEAK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BANDED PEAK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33 741 095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992 136 863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