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5f882af646b409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7f7100c50ca4737"/>
  </p:sldMasterIdLst>
  <p:sldIdLst>
    <p:sldId xmlns:r="http://schemas.openxmlformats.org/officeDocument/2006/relationships" id="256" r:id="Rbe8b7640628b4f42"/>
    <p:sldId xmlns:r="http://schemas.openxmlformats.org/officeDocument/2006/relationships" id="257" r:id="R0c88123fb87149a1"/>
    <p:sldId xmlns:r="http://schemas.openxmlformats.org/officeDocument/2006/relationships" id="258" r:id="Rc8587ff8285848ff"/>
    <p:sldId xmlns:r="http://schemas.openxmlformats.org/officeDocument/2006/relationships" id="259" r:id="R93c511c0a7e64a39"/>
    <p:sldId xmlns:r="http://schemas.openxmlformats.org/officeDocument/2006/relationships" id="260" r:id="R6735ad5283964405"/>
    <p:sldId xmlns:r="http://schemas.openxmlformats.org/officeDocument/2006/relationships" id="261" r:id="Rfe070dde67cf4dca"/>
    <p:sldId xmlns:r="http://schemas.openxmlformats.org/officeDocument/2006/relationships" id="262" r:id="R53319076de18463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f7100c50ca4737" /><Relationship Type="http://schemas.openxmlformats.org/officeDocument/2006/relationships/slide" Target="/ppt/slides/slide1.xml" Id="Rbe8b7640628b4f42" /><Relationship Type="http://schemas.openxmlformats.org/officeDocument/2006/relationships/slide" Target="/ppt/slides/slide2.xml" Id="R0c88123fb87149a1" /><Relationship Type="http://schemas.openxmlformats.org/officeDocument/2006/relationships/slide" Target="/ppt/slides/slide3.xml" Id="Rc8587ff8285848ff" /><Relationship Type="http://schemas.openxmlformats.org/officeDocument/2006/relationships/slide" Target="/ppt/slides/slide4.xml" Id="R93c511c0a7e64a39" /><Relationship Type="http://schemas.openxmlformats.org/officeDocument/2006/relationships/slide" Target="/ppt/slides/slide5.xml" Id="R6735ad5283964405" /><Relationship Type="http://schemas.openxmlformats.org/officeDocument/2006/relationships/slide" Target="/ppt/slides/slide6.xml" Id="Rfe070dde67cf4dca" /><Relationship Type="http://schemas.openxmlformats.org/officeDocument/2006/relationships/slide" Target="/ppt/slides/slide7.xml" Id="R53319076de18463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33a9baa0e94de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8b00f8061e4be5" /><Relationship Type="http://schemas.openxmlformats.org/officeDocument/2006/relationships/theme" Target="/ppt/slideMasters/theme/theme1.xml" Id="R9d7365ecf9fa4a6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88b00f8061e4be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41c560a6d8433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6884f2de1f4c0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e8c7fb983d414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76b5e41e9d454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b293f107d9431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cfd542156a461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0758f24bf9427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GABLER ACCOUNTING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GABLER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GABLER ACCOUNTING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GABLER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GABLER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GABLER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28 619 213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4 464 105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3 615 931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1 753 188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8 217 897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GABLER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GABLER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GABLER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Solheimsgaten 7E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5058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992 142 278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GABLER ACCOUNTING AS</a:t>
            </a:r>
          </a:p>
        </p:txBody>
      </p:sp>
    </p:spTree>
  </p:cSld>
  <p:clrMapOvr>
    <a:masterClrMapping xmlns:a="http://schemas.openxmlformats.org/drawingml/2006/main"/>
  </p:clrMapOvr>
</p:sld>
</file>