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e79db8b9a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2fe7860614ed1"/>
  </p:sldMasterIdLst>
  <p:sldIdLst>
    <p:sldId xmlns:r="http://schemas.openxmlformats.org/officeDocument/2006/relationships" id="256" r:id="R575f6b14c2a74af5"/>
    <p:sldId xmlns:r="http://schemas.openxmlformats.org/officeDocument/2006/relationships" id="257" r:id="R60ef3ca226ff4644"/>
    <p:sldId xmlns:r="http://schemas.openxmlformats.org/officeDocument/2006/relationships" id="258" r:id="Rbec98aada9d24c18"/>
    <p:sldId xmlns:r="http://schemas.openxmlformats.org/officeDocument/2006/relationships" id="259" r:id="Rf148e3d67b124cbe"/>
    <p:sldId xmlns:r="http://schemas.openxmlformats.org/officeDocument/2006/relationships" id="260" r:id="Re6cf357efa79459e"/>
    <p:sldId xmlns:r="http://schemas.openxmlformats.org/officeDocument/2006/relationships" id="261" r:id="Rf78aa3e1c1de4758"/>
    <p:sldId xmlns:r="http://schemas.openxmlformats.org/officeDocument/2006/relationships" id="262" r:id="Re4668983655a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2fe7860614ed1" /><Relationship Type="http://schemas.openxmlformats.org/officeDocument/2006/relationships/slide" Target="/ppt/slides/slide1.xml" Id="R575f6b14c2a74af5" /><Relationship Type="http://schemas.openxmlformats.org/officeDocument/2006/relationships/slide" Target="/ppt/slides/slide2.xml" Id="R60ef3ca226ff4644" /><Relationship Type="http://schemas.openxmlformats.org/officeDocument/2006/relationships/slide" Target="/ppt/slides/slide3.xml" Id="Rbec98aada9d24c18" /><Relationship Type="http://schemas.openxmlformats.org/officeDocument/2006/relationships/slide" Target="/ppt/slides/slide4.xml" Id="Rf148e3d67b124cbe" /><Relationship Type="http://schemas.openxmlformats.org/officeDocument/2006/relationships/slide" Target="/ppt/slides/slide5.xml" Id="Re6cf357efa79459e" /><Relationship Type="http://schemas.openxmlformats.org/officeDocument/2006/relationships/slide" Target="/ppt/slides/slide6.xml" Id="Rf78aa3e1c1de4758" /><Relationship Type="http://schemas.openxmlformats.org/officeDocument/2006/relationships/slide" Target="/ppt/slides/slide7.xml" Id="Re4668983655a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38b9f17a7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c9aa3a01c440f" /><Relationship Type="http://schemas.openxmlformats.org/officeDocument/2006/relationships/theme" Target="/ppt/slideMasters/theme/theme1.xml" Id="R1cb5e944e04f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c9aa3a01c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be4198690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3bb86f6745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950f04d65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90887f638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665184317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69ed78db43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a5fdb7eec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20 078 653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29 523 894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29 652 933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THOMAS HÅGENSTAD RANUM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kent-tr@online.no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992 145 285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KOLVIK INVEST AS</a:t>
            </a:r>
          </a:p>
        </p:txBody>
      </p:sp>
    </p:spTree>
  </p:cSld>
  <p:clrMapOvr>
    <a:masterClrMapping xmlns:a="http://schemas.openxmlformats.org/drawingml/2006/main"/>
  </p:clrMapOvr>
</p:sld>
</file>